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autoCompressPictures="0">
  <p:sldMasterIdLst>
    <p:sldMasterId id="2147483659" r:id="rId1"/>
  </p:sldMasterIdLst>
  <p:notesMasterIdLst>
    <p:notesMasterId r:id="rId15"/>
  </p:notesMasterIdLst>
  <p:sldIdLst>
    <p:sldId id="256" r:id="rId2"/>
    <p:sldId id="288" r:id="rId3"/>
    <p:sldId id="289" r:id="rId4"/>
    <p:sldId id="298" r:id="rId5"/>
    <p:sldId id="290" r:id="rId6"/>
    <p:sldId id="291" r:id="rId7"/>
    <p:sldId id="261" r:id="rId8"/>
    <p:sldId id="292" r:id="rId9"/>
    <p:sldId id="294" r:id="rId10"/>
    <p:sldId id="295" r:id="rId11"/>
    <p:sldId id="274" r:id="rId12"/>
    <p:sldId id="296" r:id="rId13"/>
    <p:sldId id="297" r:id="rId14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Inter" panose="020B0502030000000004" pitchFamily="34" charset="0"/>
      <p:regular r:id="rId20"/>
      <p:bold r:id="rId21"/>
      <p:italic r:id="rId22"/>
      <p:boldItalic r:id="rId23"/>
    </p:embeddedFont>
    <p:embeddedFont>
      <p:font typeface="Oswald" panose="020B0604020202020204" pitchFamily="2" charset="0"/>
      <p:regular r:id="rId24"/>
      <p:bold r:id="rId25"/>
    </p:embeddedFont>
    <p:embeddedFont>
      <p:font typeface="Source Sans Pro" panose="020B0503030403020204" pitchFamily="34" charset="0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C6C681F-78B6-45C4-89BD-E21F98EC8357}">
  <a:tblStyle styleId="{9C6C681F-78B6-45C4-89BD-E21F98EC835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43"/>
    <p:restoredTop sz="94719"/>
  </p:normalViewPr>
  <p:slideViewPr>
    <p:cSldViewPr snapToGrid="0">
      <p:cViewPr varScale="1">
        <p:scale>
          <a:sx n="115" d="100"/>
          <a:sy n="115" d="100"/>
        </p:scale>
        <p:origin x="63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213871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2" name="Google Shape;692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309091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099921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270154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567084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373870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367780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254966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787136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270516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"/>
          <p:cNvSpPr/>
          <p:nvPr/>
        </p:nvSpPr>
        <p:spPr>
          <a:xfrm>
            <a:off x="-26775" y="2008375"/>
            <a:ext cx="9210650" cy="3172625"/>
          </a:xfrm>
          <a:custGeom>
            <a:avLst/>
            <a:gdLst/>
            <a:ahLst/>
            <a:cxnLst/>
            <a:rect l="l" t="t" r="r" b="b"/>
            <a:pathLst>
              <a:path w="368426" h="126905" extrusionOk="0">
                <a:moveTo>
                  <a:pt x="309" y="263"/>
                </a:moveTo>
                <a:lnTo>
                  <a:pt x="16502" y="11294"/>
                </a:lnTo>
                <a:lnTo>
                  <a:pt x="31551" y="5122"/>
                </a:lnTo>
                <a:lnTo>
                  <a:pt x="62412" y="4991"/>
                </a:lnTo>
                <a:lnTo>
                  <a:pt x="77652" y="0"/>
                </a:lnTo>
                <a:lnTo>
                  <a:pt x="92892" y="13527"/>
                </a:lnTo>
                <a:lnTo>
                  <a:pt x="107942" y="21276"/>
                </a:lnTo>
                <a:lnTo>
                  <a:pt x="122991" y="21145"/>
                </a:lnTo>
                <a:lnTo>
                  <a:pt x="138993" y="10375"/>
                </a:lnTo>
                <a:lnTo>
                  <a:pt x="154043" y="7880"/>
                </a:lnTo>
                <a:lnTo>
                  <a:pt x="168711" y="2349"/>
                </a:lnTo>
                <a:lnTo>
                  <a:pt x="184332" y="14841"/>
                </a:lnTo>
                <a:lnTo>
                  <a:pt x="199572" y="15274"/>
                </a:lnTo>
                <a:lnTo>
                  <a:pt x="214622" y="25085"/>
                </a:lnTo>
                <a:lnTo>
                  <a:pt x="230052" y="25085"/>
                </a:lnTo>
                <a:lnTo>
                  <a:pt x="246054" y="20094"/>
                </a:lnTo>
                <a:lnTo>
                  <a:pt x="261104" y="20094"/>
                </a:lnTo>
                <a:lnTo>
                  <a:pt x="275391" y="11426"/>
                </a:lnTo>
                <a:lnTo>
                  <a:pt x="291584" y="16810"/>
                </a:lnTo>
                <a:lnTo>
                  <a:pt x="305871" y="8143"/>
                </a:lnTo>
                <a:lnTo>
                  <a:pt x="336732" y="8012"/>
                </a:lnTo>
                <a:lnTo>
                  <a:pt x="351782" y="11294"/>
                </a:lnTo>
                <a:lnTo>
                  <a:pt x="367593" y="2758"/>
                </a:lnTo>
                <a:lnTo>
                  <a:pt x="368426" y="126905"/>
                </a:lnTo>
                <a:lnTo>
                  <a:pt x="0" y="126369"/>
                </a:lnTo>
                <a:close/>
              </a:path>
            </a:pathLst>
          </a:custGeom>
          <a:solidFill>
            <a:srgbClr val="AFF000">
              <a:alpha val="81920"/>
            </a:srgbClr>
          </a:solidFill>
          <a:ln>
            <a:noFill/>
          </a:ln>
        </p:spPr>
      </p:sp>
      <p:sp>
        <p:nvSpPr>
          <p:cNvPr id="35" name="Google Shape;35;p2"/>
          <p:cNvSpPr/>
          <p:nvPr/>
        </p:nvSpPr>
        <p:spPr>
          <a:xfrm>
            <a:off x="-26775" y="2139700"/>
            <a:ext cx="9210650" cy="3041300"/>
          </a:xfrm>
          <a:custGeom>
            <a:avLst/>
            <a:gdLst/>
            <a:ahLst/>
            <a:cxnLst/>
            <a:rect l="l" t="t" r="r" b="b"/>
            <a:pathLst>
              <a:path w="368426" h="121652" extrusionOk="0">
                <a:moveTo>
                  <a:pt x="309" y="5516"/>
                </a:moveTo>
                <a:lnTo>
                  <a:pt x="16692" y="11214"/>
                </a:lnTo>
                <a:lnTo>
                  <a:pt x="47172" y="11214"/>
                </a:lnTo>
                <a:lnTo>
                  <a:pt x="62412" y="6843"/>
                </a:lnTo>
                <a:lnTo>
                  <a:pt x="77652" y="16156"/>
                </a:lnTo>
                <a:lnTo>
                  <a:pt x="92892" y="16156"/>
                </a:lnTo>
                <a:lnTo>
                  <a:pt x="107370" y="11214"/>
                </a:lnTo>
                <a:lnTo>
                  <a:pt x="122610" y="8173"/>
                </a:lnTo>
                <a:lnTo>
                  <a:pt x="138612" y="8173"/>
                </a:lnTo>
                <a:lnTo>
                  <a:pt x="153852" y="10834"/>
                </a:lnTo>
                <a:lnTo>
                  <a:pt x="168711" y="7603"/>
                </a:lnTo>
                <a:lnTo>
                  <a:pt x="183951" y="12734"/>
                </a:lnTo>
                <a:lnTo>
                  <a:pt x="199572" y="20527"/>
                </a:lnTo>
                <a:lnTo>
                  <a:pt x="214050" y="15205"/>
                </a:lnTo>
                <a:lnTo>
                  <a:pt x="229671" y="15205"/>
                </a:lnTo>
                <a:lnTo>
                  <a:pt x="245292" y="5892"/>
                </a:lnTo>
                <a:lnTo>
                  <a:pt x="260532" y="11214"/>
                </a:lnTo>
                <a:lnTo>
                  <a:pt x="275772" y="11214"/>
                </a:lnTo>
                <a:lnTo>
                  <a:pt x="291012" y="6843"/>
                </a:lnTo>
                <a:lnTo>
                  <a:pt x="321492" y="6843"/>
                </a:lnTo>
                <a:lnTo>
                  <a:pt x="336732" y="15966"/>
                </a:lnTo>
                <a:lnTo>
                  <a:pt x="351210" y="12734"/>
                </a:lnTo>
                <a:lnTo>
                  <a:pt x="367593" y="0"/>
                </a:lnTo>
                <a:lnTo>
                  <a:pt x="368426" y="121652"/>
                </a:lnTo>
                <a:lnTo>
                  <a:pt x="0" y="121652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>
            <a:noFill/>
          </a:ln>
        </p:spPr>
      </p:sp>
      <p:sp>
        <p:nvSpPr>
          <p:cNvPr id="36" name="Google Shape;36;p2"/>
          <p:cNvSpPr/>
          <p:nvPr/>
        </p:nvSpPr>
        <p:spPr>
          <a:xfrm rot="8100000">
            <a:off x="1847981" y="1814569"/>
            <a:ext cx="122612" cy="122612"/>
          </a:xfrm>
          <a:prstGeom prst="teardrop">
            <a:avLst>
              <a:gd name="adj" fmla="val 100000"/>
            </a:avLst>
          </a:prstGeom>
          <a:solidFill>
            <a:srgbClr val="AFF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7" name="Google Shape;37;p2"/>
          <p:cNvSpPr/>
          <p:nvPr/>
        </p:nvSpPr>
        <p:spPr>
          <a:xfrm rot="8100000">
            <a:off x="6038981" y="209841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rgbClr val="00CEF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8" name="Google Shape;38;p2"/>
          <p:cNvSpPr/>
          <p:nvPr/>
        </p:nvSpPr>
        <p:spPr>
          <a:xfrm rot="8100000">
            <a:off x="7181981" y="2131769"/>
            <a:ext cx="122612" cy="122612"/>
          </a:xfrm>
          <a:prstGeom prst="teardrop">
            <a:avLst>
              <a:gd name="adj" fmla="val 100000"/>
            </a:avLst>
          </a:prstGeom>
          <a:solidFill>
            <a:srgbClr val="00CE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39" name="Google Shape;39;p2"/>
          <p:cNvGrpSpPr/>
          <p:nvPr/>
        </p:nvGrpSpPr>
        <p:grpSpPr>
          <a:xfrm>
            <a:off x="-9525" y="2024075"/>
            <a:ext cx="9167825" cy="595300"/>
            <a:chOff x="-9525" y="4462475"/>
            <a:chExt cx="9167825" cy="595300"/>
          </a:xfrm>
        </p:grpSpPr>
        <p:sp>
          <p:nvSpPr>
            <p:cNvPr id="40" name="Google Shape;40;p2"/>
            <p:cNvSpPr/>
            <p:nvPr/>
          </p:nvSpPr>
          <p:spPr>
            <a:xfrm>
              <a:off x="-9525" y="4581525"/>
              <a:ext cx="4205300" cy="476250"/>
            </a:xfrm>
            <a:custGeom>
              <a:avLst/>
              <a:gdLst/>
              <a:ahLst/>
              <a:cxnLst/>
              <a:rect l="l" t="t" r="r" b="b"/>
              <a:pathLst>
                <a:path w="168212" h="19050" extrusionOk="0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w="9525" cap="flat" cmpd="sng">
              <a:solidFill>
                <a:srgbClr val="3C78D8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1" name="Google Shape;41;p2"/>
            <p:cNvSpPr/>
            <p:nvPr/>
          </p:nvSpPr>
          <p:spPr>
            <a:xfrm>
              <a:off x="4195775" y="4462475"/>
              <a:ext cx="3424225" cy="590550"/>
            </a:xfrm>
            <a:custGeom>
              <a:avLst/>
              <a:gdLst/>
              <a:ahLst/>
              <a:cxnLst/>
              <a:rect l="l" t="t" r="r" b="b"/>
              <a:pathLst>
                <a:path w="136969" h="23622" extrusionOk="0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w="9525" cap="flat" cmpd="sng">
              <a:solidFill>
                <a:srgbClr val="3C78D8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2" name="Google Shape;42;p2"/>
            <p:cNvSpPr/>
            <p:nvPr/>
          </p:nvSpPr>
          <p:spPr>
            <a:xfrm>
              <a:off x="7624775" y="4472000"/>
              <a:ext cx="1533525" cy="414325"/>
            </a:xfrm>
            <a:custGeom>
              <a:avLst/>
              <a:gdLst/>
              <a:ahLst/>
              <a:cxnLst/>
              <a:rect l="l" t="t" r="r" b="b"/>
              <a:pathLst>
                <a:path w="61341" h="16573" extrusionOk="0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w="9525" cap="flat" cmpd="sng">
              <a:solidFill>
                <a:srgbClr val="3C78D8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43" name="Google Shape;43;p2"/>
          <p:cNvGrpSpPr/>
          <p:nvPr/>
        </p:nvGrpSpPr>
        <p:grpSpPr>
          <a:xfrm>
            <a:off x="-42837" y="2005088"/>
            <a:ext cx="9229575" cy="642787"/>
            <a:chOff x="-42837" y="4443488"/>
            <a:chExt cx="9229575" cy="642787"/>
          </a:xfrm>
        </p:grpSpPr>
        <p:sp>
          <p:nvSpPr>
            <p:cNvPr id="44" name="Google Shape;44;p2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69" name="Google Shape;69;p2"/>
          <p:cNvSpPr/>
          <p:nvPr/>
        </p:nvSpPr>
        <p:spPr>
          <a:xfrm>
            <a:off x="2990700" y="2147800"/>
            <a:ext cx="114600" cy="1146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0" name="Google Shape;70;p2"/>
          <p:cNvSpPr/>
          <p:nvPr/>
        </p:nvSpPr>
        <p:spPr>
          <a:xfrm>
            <a:off x="1085700" y="2433550"/>
            <a:ext cx="114600" cy="1146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1" name="Google Shape;71;p2"/>
          <p:cNvSpPr/>
          <p:nvPr/>
        </p:nvSpPr>
        <p:spPr>
          <a:xfrm>
            <a:off x="4895700" y="2077632"/>
            <a:ext cx="114600" cy="1146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2" name="Google Shape;72;p2"/>
          <p:cNvSpPr/>
          <p:nvPr/>
        </p:nvSpPr>
        <p:spPr>
          <a:xfrm rot="8100000">
            <a:off x="8699949" y="189076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rgbClr val="AFF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3" name="Google Shape;73;p2"/>
          <p:cNvSpPr txBox="1">
            <a:spLocks noGrp="1"/>
          </p:cNvSpPr>
          <p:nvPr>
            <p:ph type="ctrTitle"/>
          </p:nvPr>
        </p:nvSpPr>
        <p:spPr>
          <a:xfrm>
            <a:off x="2847975" y="3363425"/>
            <a:ext cx="56103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5"/>
          <p:cNvSpPr txBox="1">
            <a:spLocks noGrp="1"/>
          </p:cNvSpPr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5"/>
          <p:cNvSpPr txBox="1">
            <a:spLocks noGrp="1"/>
          </p:cNvSpPr>
          <p:nvPr>
            <p:ph type="body" idx="1"/>
          </p:nvPr>
        </p:nvSpPr>
        <p:spPr>
          <a:xfrm>
            <a:off x="1075850" y="1540175"/>
            <a:ext cx="6996600" cy="192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◉"/>
              <a:defRPr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◉"/>
              <a:defRPr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63" name="Google Shape;163;p5"/>
          <p:cNvSpPr/>
          <p:nvPr/>
        </p:nvSpPr>
        <p:spPr>
          <a:xfrm>
            <a:off x="-28575" y="4446775"/>
            <a:ext cx="9191625" cy="712478"/>
          </a:xfrm>
          <a:custGeom>
            <a:avLst/>
            <a:gdLst/>
            <a:ahLst/>
            <a:cxnLst/>
            <a:rect l="l" t="t" r="r" b="b"/>
            <a:pathLst>
              <a:path w="367665" h="41339" extrusionOk="0">
                <a:moveTo>
                  <a:pt x="381" y="381"/>
                </a:moveTo>
                <a:lnTo>
                  <a:pt x="16574" y="16383"/>
                </a:lnTo>
                <a:lnTo>
                  <a:pt x="31623" y="7430"/>
                </a:lnTo>
                <a:lnTo>
                  <a:pt x="62484" y="7239"/>
                </a:lnTo>
                <a:lnTo>
                  <a:pt x="77724" y="0"/>
                </a:lnTo>
                <a:lnTo>
                  <a:pt x="92964" y="19622"/>
                </a:lnTo>
                <a:lnTo>
                  <a:pt x="108014" y="30861"/>
                </a:lnTo>
                <a:lnTo>
                  <a:pt x="123063" y="30671"/>
                </a:lnTo>
                <a:lnTo>
                  <a:pt x="139065" y="15050"/>
                </a:lnTo>
                <a:lnTo>
                  <a:pt x="154115" y="11430"/>
                </a:lnTo>
                <a:lnTo>
                  <a:pt x="168783" y="3408"/>
                </a:lnTo>
                <a:lnTo>
                  <a:pt x="184404" y="21527"/>
                </a:lnTo>
                <a:lnTo>
                  <a:pt x="199644" y="22155"/>
                </a:lnTo>
                <a:lnTo>
                  <a:pt x="214694" y="36386"/>
                </a:lnTo>
                <a:lnTo>
                  <a:pt x="230124" y="36386"/>
                </a:lnTo>
                <a:lnTo>
                  <a:pt x="246126" y="29147"/>
                </a:lnTo>
                <a:lnTo>
                  <a:pt x="261176" y="29147"/>
                </a:lnTo>
                <a:lnTo>
                  <a:pt x="275463" y="16574"/>
                </a:lnTo>
                <a:lnTo>
                  <a:pt x="291656" y="24384"/>
                </a:lnTo>
                <a:lnTo>
                  <a:pt x="305943" y="11811"/>
                </a:lnTo>
                <a:lnTo>
                  <a:pt x="336804" y="11621"/>
                </a:lnTo>
                <a:lnTo>
                  <a:pt x="351854" y="16383"/>
                </a:lnTo>
                <a:lnTo>
                  <a:pt x="367665" y="4001"/>
                </a:lnTo>
                <a:lnTo>
                  <a:pt x="367284" y="41339"/>
                </a:lnTo>
                <a:lnTo>
                  <a:pt x="0" y="41339"/>
                </a:lnTo>
                <a:close/>
              </a:path>
            </a:pathLst>
          </a:custGeom>
          <a:solidFill>
            <a:srgbClr val="AFF000">
              <a:alpha val="81920"/>
            </a:srgbClr>
          </a:solidFill>
          <a:ln>
            <a:noFill/>
          </a:ln>
        </p:spPr>
      </p:sp>
      <p:sp>
        <p:nvSpPr>
          <p:cNvPr id="164" name="Google Shape;164;p5"/>
          <p:cNvSpPr/>
          <p:nvPr/>
        </p:nvSpPr>
        <p:spPr>
          <a:xfrm>
            <a:off x="-28575" y="4578111"/>
            <a:ext cx="9191625" cy="584439"/>
          </a:xfrm>
          <a:custGeom>
            <a:avLst/>
            <a:gdLst/>
            <a:ahLst/>
            <a:cxnLst/>
            <a:rect l="l" t="t" r="r" b="b"/>
            <a:pathLst>
              <a:path w="367665" h="33910" extrusionOk="0">
                <a:moveTo>
                  <a:pt x="381" y="8001"/>
                </a:moveTo>
                <a:lnTo>
                  <a:pt x="16764" y="16266"/>
                </a:lnTo>
                <a:lnTo>
                  <a:pt x="47244" y="16266"/>
                </a:lnTo>
                <a:lnTo>
                  <a:pt x="62484" y="9925"/>
                </a:lnTo>
                <a:lnTo>
                  <a:pt x="77724" y="23434"/>
                </a:lnTo>
                <a:lnTo>
                  <a:pt x="92964" y="23434"/>
                </a:lnTo>
                <a:lnTo>
                  <a:pt x="107442" y="16266"/>
                </a:lnTo>
                <a:lnTo>
                  <a:pt x="122682" y="11855"/>
                </a:lnTo>
                <a:lnTo>
                  <a:pt x="138684" y="11855"/>
                </a:lnTo>
                <a:lnTo>
                  <a:pt x="153924" y="15714"/>
                </a:lnTo>
                <a:lnTo>
                  <a:pt x="168783" y="11028"/>
                </a:lnTo>
                <a:lnTo>
                  <a:pt x="184023" y="18471"/>
                </a:lnTo>
                <a:lnTo>
                  <a:pt x="199644" y="29775"/>
                </a:lnTo>
                <a:lnTo>
                  <a:pt x="214122" y="22055"/>
                </a:lnTo>
                <a:lnTo>
                  <a:pt x="229743" y="22055"/>
                </a:lnTo>
                <a:lnTo>
                  <a:pt x="245364" y="8546"/>
                </a:lnTo>
                <a:lnTo>
                  <a:pt x="260604" y="16266"/>
                </a:lnTo>
                <a:lnTo>
                  <a:pt x="275844" y="16266"/>
                </a:lnTo>
                <a:lnTo>
                  <a:pt x="291084" y="9925"/>
                </a:lnTo>
                <a:lnTo>
                  <a:pt x="321564" y="9925"/>
                </a:lnTo>
                <a:lnTo>
                  <a:pt x="336804" y="23158"/>
                </a:lnTo>
                <a:lnTo>
                  <a:pt x="351282" y="18471"/>
                </a:lnTo>
                <a:lnTo>
                  <a:pt x="367665" y="0"/>
                </a:lnTo>
                <a:lnTo>
                  <a:pt x="367665" y="33910"/>
                </a:lnTo>
                <a:lnTo>
                  <a:pt x="0" y="33910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>
            <a:noFill/>
          </a:ln>
        </p:spPr>
      </p:sp>
      <p:sp>
        <p:nvSpPr>
          <p:cNvPr id="165" name="Google Shape;165;p5"/>
          <p:cNvSpPr/>
          <p:nvPr/>
        </p:nvSpPr>
        <p:spPr>
          <a:xfrm rot="8100000">
            <a:off x="1847981" y="4252969"/>
            <a:ext cx="122612" cy="122612"/>
          </a:xfrm>
          <a:prstGeom prst="teardrop">
            <a:avLst>
              <a:gd name="adj" fmla="val 100000"/>
            </a:avLst>
          </a:prstGeom>
          <a:solidFill>
            <a:srgbClr val="AFF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6" name="Google Shape;166;p5"/>
          <p:cNvSpPr/>
          <p:nvPr/>
        </p:nvSpPr>
        <p:spPr>
          <a:xfrm rot="8100000">
            <a:off x="6038981" y="453681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rgbClr val="00CEF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7" name="Google Shape;167;p5"/>
          <p:cNvSpPr/>
          <p:nvPr/>
        </p:nvSpPr>
        <p:spPr>
          <a:xfrm rot="8100000">
            <a:off x="7181981" y="4570169"/>
            <a:ext cx="122612" cy="122612"/>
          </a:xfrm>
          <a:prstGeom prst="teardrop">
            <a:avLst>
              <a:gd name="adj" fmla="val 100000"/>
            </a:avLst>
          </a:prstGeom>
          <a:solidFill>
            <a:srgbClr val="00CE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68" name="Google Shape;168;p5"/>
          <p:cNvGrpSpPr/>
          <p:nvPr/>
        </p:nvGrpSpPr>
        <p:grpSpPr>
          <a:xfrm>
            <a:off x="-9525" y="4462475"/>
            <a:ext cx="9167825" cy="595300"/>
            <a:chOff x="-9525" y="4462475"/>
            <a:chExt cx="9167825" cy="595300"/>
          </a:xfrm>
        </p:grpSpPr>
        <p:sp>
          <p:nvSpPr>
            <p:cNvPr id="169" name="Google Shape;169;p5"/>
            <p:cNvSpPr/>
            <p:nvPr/>
          </p:nvSpPr>
          <p:spPr>
            <a:xfrm>
              <a:off x="-9525" y="4581525"/>
              <a:ext cx="4205300" cy="476250"/>
            </a:xfrm>
            <a:custGeom>
              <a:avLst/>
              <a:gdLst/>
              <a:ahLst/>
              <a:cxnLst/>
              <a:rect l="l" t="t" r="r" b="b"/>
              <a:pathLst>
                <a:path w="168212" h="19050" extrusionOk="0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w="9525" cap="flat" cmpd="sng">
              <a:solidFill>
                <a:srgbClr val="3C78D8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70" name="Google Shape;170;p5"/>
            <p:cNvSpPr/>
            <p:nvPr/>
          </p:nvSpPr>
          <p:spPr>
            <a:xfrm>
              <a:off x="4195775" y="4462475"/>
              <a:ext cx="3424225" cy="590550"/>
            </a:xfrm>
            <a:custGeom>
              <a:avLst/>
              <a:gdLst/>
              <a:ahLst/>
              <a:cxnLst/>
              <a:rect l="l" t="t" r="r" b="b"/>
              <a:pathLst>
                <a:path w="136969" h="23622" extrusionOk="0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w="9525" cap="flat" cmpd="sng">
              <a:solidFill>
                <a:srgbClr val="3C78D8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71" name="Google Shape;171;p5"/>
            <p:cNvSpPr/>
            <p:nvPr/>
          </p:nvSpPr>
          <p:spPr>
            <a:xfrm>
              <a:off x="7624775" y="4472000"/>
              <a:ext cx="1533525" cy="414325"/>
            </a:xfrm>
            <a:custGeom>
              <a:avLst/>
              <a:gdLst/>
              <a:ahLst/>
              <a:cxnLst/>
              <a:rect l="l" t="t" r="r" b="b"/>
              <a:pathLst>
                <a:path w="61341" h="16573" extrusionOk="0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w="9525" cap="flat" cmpd="sng">
              <a:solidFill>
                <a:srgbClr val="3C78D8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172" name="Google Shape;172;p5"/>
          <p:cNvGrpSpPr/>
          <p:nvPr/>
        </p:nvGrpSpPr>
        <p:grpSpPr>
          <a:xfrm>
            <a:off x="-42837" y="4443488"/>
            <a:ext cx="9229575" cy="642787"/>
            <a:chOff x="-42837" y="4443488"/>
            <a:chExt cx="9229575" cy="642787"/>
          </a:xfrm>
        </p:grpSpPr>
        <p:sp>
          <p:nvSpPr>
            <p:cNvPr id="173" name="Google Shape;173;p5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4" name="Google Shape;174;p5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5" name="Google Shape;175;p5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6" name="Google Shape;176;p5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7" name="Google Shape;177;p5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8" name="Google Shape;178;p5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9" name="Google Shape;179;p5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0" name="Google Shape;180;p5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1" name="Google Shape;181;p5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2" name="Google Shape;182;p5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3" name="Google Shape;183;p5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4" name="Google Shape;184;p5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5" name="Google Shape;185;p5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6" name="Google Shape;186;p5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7" name="Google Shape;187;p5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8" name="Google Shape;188;p5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9" name="Google Shape;189;p5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0" name="Google Shape;190;p5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1" name="Google Shape;191;p5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2" name="Google Shape;192;p5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3" name="Google Shape;193;p5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4" name="Google Shape;194;p5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5" name="Google Shape;195;p5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6" name="Google Shape;196;p5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7" name="Google Shape;197;p5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98" name="Google Shape;198;p5"/>
          <p:cNvSpPr/>
          <p:nvPr/>
        </p:nvSpPr>
        <p:spPr>
          <a:xfrm>
            <a:off x="2990700" y="4586200"/>
            <a:ext cx="114600" cy="1146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9" name="Google Shape;199;p5"/>
          <p:cNvSpPr/>
          <p:nvPr/>
        </p:nvSpPr>
        <p:spPr>
          <a:xfrm>
            <a:off x="1085700" y="4871950"/>
            <a:ext cx="114600" cy="1146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0" name="Google Shape;200;p5"/>
          <p:cNvSpPr/>
          <p:nvPr/>
        </p:nvSpPr>
        <p:spPr>
          <a:xfrm>
            <a:off x="4895700" y="4516032"/>
            <a:ext cx="114600" cy="1146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1" name="Google Shape;201;p5"/>
          <p:cNvSpPr/>
          <p:nvPr/>
        </p:nvSpPr>
        <p:spPr>
          <a:xfrm rot="8100000">
            <a:off x="8699949" y="432916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rgbClr val="AFF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2" name="Google Shape;202;p5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7"/>
          <p:cNvSpPr txBox="1">
            <a:spLocks noGrp="1"/>
          </p:cNvSpPr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249" name="Google Shape;249;p7"/>
          <p:cNvSpPr txBox="1">
            <a:spLocks noGrp="1"/>
          </p:cNvSpPr>
          <p:nvPr>
            <p:ph type="body" idx="1"/>
          </p:nvPr>
        </p:nvSpPr>
        <p:spPr>
          <a:xfrm>
            <a:off x="705900" y="1626600"/>
            <a:ext cx="2471700" cy="329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◉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◉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50" name="Google Shape;250;p7"/>
          <p:cNvSpPr txBox="1">
            <a:spLocks noGrp="1"/>
          </p:cNvSpPr>
          <p:nvPr>
            <p:ph type="body" idx="2"/>
          </p:nvPr>
        </p:nvSpPr>
        <p:spPr>
          <a:xfrm>
            <a:off x="3304125" y="1626600"/>
            <a:ext cx="2471700" cy="329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◉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◉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51" name="Google Shape;251;p7"/>
          <p:cNvSpPr txBox="1">
            <a:spLocks noGrp="1"/>
          </p:cNvSpPr>
          <p:nvPr>
            <p:ph type="body" idx="3"/>
          </p:nvPr>
        </p:nvSpPr>
        <p:spPr>
          <a:xfrm>
            <a:off x="5902350" y="1626600"/>
            <a:ext cx="2471700" cy="329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◉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◉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52" name="Google Shape;252;p7"/>
          <p:cNvSpPr/>
          <p:nvPr/>
        </p:nvSpPr>
        <p:spPr>
          <a:xfrm>
            <a:off x="-28575" y="4446775"/>
            <a:ext cx="9191625" cy="712478"/>
          </a:xfrm>
          <a:custGeom>
            <a:avLst/>
            <a:gdLst/>
            <a:ahLst/>
            <a:cxnLst/>
            <a:rect l="l" t="t" r="r" b="b"/>
            <a:pathLst>
              <a:path w="367665" h="41339" extrusionOk="0">
                <a:moveTo>
                  <a:pt x="381" y="381"/>
                </a:moveTo>
                <a:lnTo>
                  <a:pt x="16574" y="16383"/>
                </a:lnTo>
                <a:lnTo>
                  <a:pt x="31623" y="7430"/>
                </a:lnTo>
                <a:lnTo>
                  <a:pt x="62484" y="7239"/>
                </a:lnTo>
                <a:lnTo>
                  <a:pt x="77724" y="0"/>
                </a:lnTo>
                <a:lnTo>
                  <a:pt x="92964" y="19622"/>
                </a:lnTo>
                <a:lnTo>
                  <a:pt x="108014" y="30861"/>
                </a:lnTo>
                <a:lnTo>
                  <a:pt x="123063" y="30671"/>
                </a:lnTo>
                <a:lnTo>
                  <a:pt x="139065" y="15050"/>
                </a:lnTo>
                <a:lnTo>
                  <a:pt x="154115" y="11430"/>
                </a:lnTo>
                <a:lnTo>
                  <a:pt x="168783" y="3408"/>
                </a:lnTo>
                <a:lnTo>
                  <a:pt x="184404" y="21527"/>
                </a:lnTo>
                <a:lnTo>
                  <a:pt x="199644" y="22155"/>
                </a:lnTo>
                <a:lnTo>
                  <a:pt x="214694" y="36386"/>
                </a:lnTo>
                <a:lnTo>
                  <a:pt x="230124" y="36386"/>
                </a:lnTo>
                <a:lnTo>
                  <a:pt x="246126" y="29147"/>
                </a:lnTo>
                <a:lnTo>
                  <a:pt x="261176" y="29147"/>
                </a:lnTo>
                <a:lnTo>
                  <a:pt x="275463" y="16574"/>
                </a:lnTo>
                <a:lnTo>
                  <a:pt x="291656" y="24384"/>
                </a:lnTo>
                <a:lnTo>
                  <a:pt x="305943" y="11811"/>
                </a:lnTo>
                <a:lnTo>
                  <a:pt x="336804" y="11621"/>
                </a:lnTo>
                <a:lnTo>
                  <a:pt x="351854" y="16383"/>
                </a:lnTo>
                <a:lnTo>
                  <a:pt x="367665" y="4001"/>
                </a:lnTo>
                <a:lnTo>
                  <a:pt x="367284" y="41339"/>
                </a:lnTo>
                <a:lnTo>
                  <a:pt x="0" y="41339"/>
                </a:lnTo>
                <a:close/>
              </a:path>
            </a:pathLst>
          </a:custGeom>
          <a:solidFill>
            <a:srgbClr val="AFF000">
              <a:alpha val="81920"/>
            </a:srgbClr>
          </a:solidFill>
          <a:ln>
            <a:noFill/>
          </a:ln>
        </p:spPr>
      </p:sp>
      <p:sp>
        <p:nvSpPr>
          <p:cNvPr id="253" name="Google Shape;253;p7"/>
          <p:cNvSpPr/>
          <p:nvPr/>
        </p:nvSpPr>
        <p:spPr>
          <a:xfrm>
            <a:off x="-28575" y="4578111"/>
            <a:ext cx="9191625" cy="584439"/>
          </a:xfrm>
          <a:custGeom>
            <a:avLst/>
            <a:gdLst/>
            <a:ahLst/>
            <a:cxnLst/>
            <a:rect l="l" t="t" r="r" b="b"/>
            <a:pathLst>
              <a:path w="367665" h="33910" extrusionOk="0">
                <a:moveTo>
                  <a:pt x="381" y="8001"/>
                </a:moveTo>
                <a:lnTo>
                  <a:pt x="16764" y="16266"/>
                </a:lnTo>
                <a:lnTo>
                  <a:pt x="47244" y="16266"/>
                </a:lnTo>
                <a:lnTo>
                  <a:pt x="62484" y="9925"/>
                </a:lnTo>
                <a:lnTo>
                  <a:pt x="77724" y="23434"/>
                </a:lnTo>
                <a:lnTo>
                  <a:pt x="92964" y="23434"/>
                </a:lnTo>
                <a:lnTo>
                  <a:pt x="107442" y="16266"/>
                </a:lnTo>
                <a:lnTo>
                  <a:pt x="122682" y="11855"/>
                </a:lnTo>
                <a:lnTo>
                  <a:pt x="138684" y="11855"/>
                </a:lnTo>
                <a:lnTo>
                  <a:pt x="153924" y="15714"/>
                </a:lnTo>
                <a:lnTo>
                  <a:pt x="168783" y="11028"/>
                </a:lnTo>
                <a:lnTo>
                  <a:pt x="184023" y="18471"/>
                </a:lnTo>
                <a:lnTo>
                  <a:pt x="199644" y="29775"/>
                </a:lnTo>
                <a:lnTo>
                  <a:pt x="214122" y="22055"/>
                </a:lnTo>
                <a:lnTo>
                  <a:pt x="229743" y="22055"/>
                </a:lnTo>
                <a:lnTo>
                  <a:pt x="245364" y="8546"/>
                </a:lnTo>
                <a:lnTo>
                  <a:pt x="260604" y="16266"/>
                </a:lnTo>
                <a:lnTo>
                  <a:pt x="275844" y="16266"/>
                </a:lnTo>
                <a:lnTo>
                  <a:pt x="291084" y="9925"/>
                </a:lnTo>
                <a:lnTo>
                  <a:pt x="321564" y="9925"/>
                </a:lnTo>
                <a:lnTo>
                  <a:pt x="336804" y="23158"/>
                </a:lnTo>
                <a:lnTo>
                  <a:pt x="351282" y="18471"/>
                </a:lnTo>
                <a:lnTo>
                  <a:pt x="367665" y="0"/>
                </a:lnTo>
                <a:lnTo>
                  <a:pt x="367665" y="33910"/>
                </a:lnTo>
                <a:lnTo>
                  <a:pt x="0" y="33910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>
            <a:noFill/>
          </a:ln>
        </p:spPr>
      </p:sp>
      <p:sp>
        <p:nvSpPr>
          <p:cNvPr id="254" name="Google Shape;254;p7"/>
          <p:cNvSpPr/>
          <p:nvPr/>
        </p:nvSpPr>
        <p:spPr>
          <a:xfrm rot="8100000">
            <a:off x="1847981" y="4252969"/>
            <a:ext cx="122612" cy="122612"/>
          </a:xfrm>
          <a:prstGeom prst="teardrop">
            <a:avLst>
              <a:gd name="adj" fmla="val 100000"/>
            </a:avLst>
          </a:prstGeom>
          <a:solidFill>
            <a:srgbClr val="AFF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55" name="Google Shape;255;p7"/>
          <p:cNvSpPr/>
          <p:nvPr/>
        </p:nvSpPr>
        <p:spPr>
          <a:xfrm rot="8100000">
            <a:off x="6038981" y="453681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rgbClr val="00CEF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56" name="Google Shape;256;p7"/>
          <p:cNvSpPr/>
          <p:nvPr/>
        </p:nvSpPr>
        <p:spPr>
          <a:xfrm rot="8100000">
            <a:off x="7181981" y="4570169"/>
            <a:ext cx="122612" cy="122612"/>
          </a:xfrm>
          <a:prstGeom prst="teardrop">
            <a:avLst>
              <a:gd name="adj" fmla="val 100000"/>
            </a:avLst>
          </a:prstGeom>
          <a:solidFill>
            <a:srgbClr val="00CE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257" name="Google Shape;257;p7"/>
          <p:cNvGrpSpPr/>
          <p:nvPr/>
        </p:nvGrpSpPr>
        <p:grpSpPr>
          <a:xfrm>
            <a:off x="-9525" y="4462475"/>
            <a:ext cx="9167825" cy="595300"/>
            <a:chOff x="-9525" y="4462475"/>
            <a:chExt cx="9167825" cy="595300"/>
          </a:xfrm>
        </p:grpSpPr>
        <p:sp>
          <p:nvSpPr>
            <p:cNvPr id="258" name="Google Shape;258;p7"/>
            <p:cNvSpPr/>
            <p:nvPr/>
          </p:nvSpPr>
          <p:spPr>
            <a:xfrm>
              <a:off x="-9525" y="4581525"/>
              <a:ext cx="4205300" cy="476250"/>
            </a:xfrm>
            <a:custGeom>
              <a:avLst/>
              <a:gdLst/>
              <a:ahLst/>
              <a:cxnLst/>
              <a:rect l="l" t="t" r="r" b="b"/>
              <a:pathLst>
                <a:path w="168212" h="19050" extrusionOk="0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w="9525" cap="flat" cmpd="sng">
              <a:solidFill>
                <a:srgbClr val="3C78D8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59" name="Google Shape;259;p7"/>
            <p:cNvSpPr/>
            <p:nvPr/>
          </p:nvSpPr>
          <p:spPr>
            <a:xfrm>
              <a:off x="4195775" y="4462475"/>
              <a:ext cx="3424225" cy="590550"/>
            </a:xfrm>
            <a:custGeom>
              <a:avLst/>
              <a:gdLst/>
              <a:ahLst/>
              <a:cxnLst/>
              <a:rect l="l" t="t" r="r" b="b"/>
              <a:pathLst>
                <a:path w="136969" h="23622" extrusionOk="0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w="9525" cap="flat" cmpd="sng">
              <a:solidFill>
                <a:srgbClr val="3C78D8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60" name="Google Shape;260;p7"/>
            <p:cNvSpPr/>
            <p:nvPr/>
          </p:nvSpPr>
          <p:spPr>
            <a:xfrm>
              <a:off x="7624775" y="4472000"/>
              <a:ext cx="1533525" cy="414325"/>
            </a:xfrm>
            <a:custGeom>
              <a:avLst/>
              <a:gdLst/>
              <a:ahLst/>
              <a:cxnLst/>
              <a:rect l="l" t="t" r="r" b="b"/>
              <a:pathLst>
                <a:path w="61341" h="16573" extrusionOk="0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w="9525" cap="flat" cmpd="sng">
              <a:solidFill>
                <a:srgbClr val="3C78D8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261" name="Google Shape;261;p7"/>
          <p:cNvGrpSpPr/>
          <p:nvPr/>
        </p:nvGrpSpPr>
        <p:grpSpPr>
          <a:xfrm>
            <a:off x="-42837" y="4443488"/>
            <a:ext cx="9229575" cy="642787"/>
            <a:chOff x="-42837" y="4443488"/>
            <a:chExt cx="9229575" cy="642787"/>
          </a:xfrm>
        </p:grpSpPr>
        <p:sp>
          <p:nvSpPr>
            <p:cNvPr id="262" name="Google Shape;262;p7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3" name="Google Shape;263;p7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4" name="Google Shape;264;p7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5" name="Google Shape;265;p7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6" name="Google Shape;266;p7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7" name="Google Shape;267;p7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8" name="Google Shape;268;p7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9" name="Google Shape;269;p7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0" name="Google Shape;270;p7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1" name="Google Shape;271;p7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2" name="Google Shape;272;p7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3" name="Google Shape;273;p7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4" name="Google Shape;274;p7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5" name="Google Shape;275;p7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6" name="Google Shape;276;p7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7" name="Google Shape;277;p7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8" name="Google Shape;278;p7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9" name="Google Shape;279;p7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0" name="Google Shape;280;p7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1" name="Google Shape;281;p7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2" name="Google Shape;282;p7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3" name="Google Shape;283;p7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4" name="Google Shape;284;p7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5" name="Google Shape;285;p7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6" name="Google Shape;286;p7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287" name="Google Shape;287;p7"/>
          <p:cNvSpPr/>
          <p:nvPr/>
        </p:nvSpPr>
        <p:spPr>
          <a:xfrm>
            <a:off x="2990700" y="4586200"/>
            <a:ext cx="114600" cy="1146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88" name="Google Shape;288;p7"/>
          <p:cNvSpPr/>
          <p:nvPr/>
        </p:nvSpPr>
        <p:spPr>
          <a:xfrm>
            <a:off x="1085700" y="4871950"/>
            <a:ext cx="114600" cy="1146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89" name="Google Shape;289;p7"/>
          <p:cNvSpPr/>
          <p:nvPr/>
        </p:nvSpPr>
        <p:spPr>
          <a:xfrm>
            <a:off x="4895700" y="4516032"/>
            <a:ext cx="114600" cy="1146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90" name="Google Shape;290;p7"/>
          <p:cNvSpPr/>
          <p:nvPr/>
        </p:nvSpPr>
        <p:spPr>
          <a:xfrm rot="8100000">
            <a:off x="8699949" y="432916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rgbClr val="AFF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91" name="Google Shape;291;p7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6;p1"/>
          <p:cNvGrpSpPr/>
          <p:nvPr/>
        </p:nvGrpSpPr>
        <p:grpSpPr>
          <a:xfrm>
            <a:off x="381000" y="7"/>
            <a:ext cx="8382000" cy="5162348"/>
            <a:chOff x="381000" y="-18750"/>
            <a:chExt cx="8382000" cy="5181000"/>
          </a:xfrm>
        </p:grpSpPr>
        <p:cxnSp>
          <p:nvCxnSpPr>
            <p:cNvPr id="7" name="Google Shape;7;p1"/>
            <p:cNvCxnSpPr/>
            <p:nvPr/>
          </p:nvCxnSpPr>
          <p:spPr>
            <a:xfrm>
              <a:off x="762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" name="Google Shape;8;p1"/>
            <p:cNvCxnSpPr/>
            <p:nvPr/>
          </p:nvCxnSpPr>
          <p:spPr>
            <a:xfrm>
              <a:off x="1524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" name="Google Shape;9;p1"/>
            <p:cNvCxnSpPr/>
            <p:nvPr/>
          </p:nvCxnSpPr>
          <p:spPr>
            <a:xfrm>
              <a:off x="2286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" name="Google Shape;10;p1"/>
            <p:cNvCxnSpPr/>
            <p:nvPr/>
          </p:nvCxnSpPr>
          <p:spPr>
            <a:xfrm>
              <a:off x="3048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" name="Google Shape;11;p1"/>
            <p:cNvCxnSpPr/>
            <p:nvPr/>
          </p:nvCxnSpPr>
          <p:spPr>
            <a:xfrm>
              <a:off x="3810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" name="Google Shape;12;p1"/>
            <p:cNvCxnSpPr/>
            <p:nvPr/>
          </p:nvCxnSpPr>
          <p:spPr>
            <a:xfrm>
              <a:off x="4572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" name="Google Shape;13;p1"/>
            <p:cNvCxnSpPr/>
            <p:nvPr/>
          </p:nvCxnSpPr>
          <p:spPr>
            <a:xfrm>
              <a:off x="5334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" name="Google Shape;14;p1"/>
            <p:cNvCxnSpPr/>
            <p:nvPr/>
          </p:nvCxnSpPr>
          <p:spPr>
            <a:xfrm>
              <a:off x="6096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" name="Google Shape;15;p1"/>
            <p:cNvCxnSpPr/>
            <p:nvPr/>
          </p:nvCxnSpPr>
          <p:spPr>
            <a:xfrm>
              <a:off x="6858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" name="Google Shape;16;p1"/>
            <p:cNvCxnSpPr/>
            <p:nvPr/>
          </p:nvCxnSpPr>
          <p:spPr>
            <a:xfrm>
              <a:off x="7620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" name="Google Shape;17;p1"/>
            <p:cNvCxnSpPr/>
            <p:nvPr/>
          </p:nvCxnSpPr>
          <p:spPr>
            <a:xfrm>
              <a:off x="8382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" name="Google Shape;18;p1"/>
            <p:cNvCxnSpPr/>
            <p:nvPr/>
          </p:nvCxnSpPr>
          <p:spPr>
            <a:xfrm>
              <a:off x="381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19" name="Google Shape;19;p1"/>
            <p:cNvCxnSpPr/>
            <p:nvPr/>
          </p:nvCxnSpPr>
          <p:spPr>
            <a:xfrm>
              <a:off x="1143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0" name="Google Shape;20;p1"/>
            <p:cNvCxnSpPr/>
            <p:nvPr/>
          </p:nvCxnSpPr>
          <p:spPr>
            <a:xfrm>
              <a:off x="1905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1" name="Google Shape;21;p1"/>
            <p:cNvCxnSpPr/>
            <p:nvPr/>
          </p:nvCxnSpPr>
          <p:spPr>
            <a:xfrm>
              <a:off x="2667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2" name="Google Shape;22;p1"/>
            <p:cNvCxnSpPr/>
            <p:nvPr/>
          </p:nvCxnSpPr>
          <p:spPr>
            <a:xfrm>
              <a:off x="3429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3" name="Google Shape;23;p1"/>
            <p:cNvCxnSpPr/>
            <p:nvPr/>
          </p:nvCxnSpPr>
          <p:spPr>
            <a:xfrm>
              <a:off x="4191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4" name="Google Shape;24;p1"/>
            <p:cNvCxnSpPr/>
            <p:nvPr/>
          </p:nvCxnSpPr>
          <p:spPr>
            <a:xfrm>
              <a:off x="4953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5" name="Google Shape;25;p1"/>
            <p:cNvCxnSpPr/>
            <p:nvPr/>
          </p:nvCxnSpPr>
          <p:spPr>
            <a:xfrm>
              <a:off x="5715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6" name="Google Shape;26;p1"/>
            <p:cNvCxnSpPr/>
            <p:nvPr/>
          </p:nvCxnSpPr>
          <p:spPr>
            <a:xfrm>
              <a:off x="6477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7" name="Google Shape;27;p1"/>
            <p:cNvCxnSpPr/>
            <p:nvPr/>
          </p:nvCxnSpPr>
          <p:spPr>
            <a:xfrm>
              <a:off x="7239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8" name="Google Shape;28;p1"/>
            <p:cNvCxnSpPr/>
            <p:nvPr/>
          </p:nvCxnSpPr>
          <p:spPr>
            <a:xfrm>
              <a:off x="8001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9" name="Google Shape;29;p1"/>
            <p:cNvCxnSpPr/>
            <p:nvPr/>
          </p:nvCxnSpPr>
          <p:spPr>
            <a:xfrm>
              <a:off x="8763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</p:grpSp>
      <p:sp>
        <p:nvSpPr>
          <p:cNvPr id="30" name="Google Shape;30;p1"/>
          <p:cNvSpPr txBox="1">
            <a:spLocks noGrp="1"/>
          </p:cNvSpPr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31" name="Google Shape;31;p1"/>
          <p:cNvSpPr txBox="1">
            <a:spLocks noGrp="1"/>
          </p:cNvSpPr>
          <p:nvPr>
            <p:ph type="body" idx="1"/>
          </p:nvPr>
        </p:nvSpPr>
        <p:spPr>
          <a:xfrm>
            <a:off x="1075850" y="1540175"/>
            <a:ext cx="6996600" cy="192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◉"/>
              <a:defRPr sz="2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◉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32" name="Google Shape;32;p1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3" r:id="rId3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10.png"/><Relationship Id="rId5" Type="http://schemas.openxmlformats.org/officeDocument/2006/relationships/image" Target="../media/image16.jpe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6.tiff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8.tiff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0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0.png"/><Relationship Id="rId5" Type="http://schemas.openxmlformats.org/officeDocument/2006/relationships/image" Target="../media/image13.tiff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10.png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10.png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13"/>
          <p:cNvSpPr txBox="1">
            <a:spLocks noGrp="1"/>
          </p:cNvSpPr>
          <p:nvPr>
            <p:ph type="ctrTitle"/>
          </p:nvPr>
        </p:nvSpPr>
        <p:spPr>
          <a:xfrm>
            <a:off x="274320" y="2872740"/>
            <a:ext cx="8092515" cy="174954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FINAL PROJECT</a:t>
            </a:r>
            <a:br>
              <a:rPr lang="en" dirty="0"/>
            </a:br>
            <a:r>
              <a:rPr lang="en" sz="2400" dirty="0"/>
              <a:t>By Mr. Pradeep Ginjupalli, Ms. Rohini Desai, Mr. John DiSessa</a:t>
            </a:r>
            <a:endParaRPr dirty="0"/>
          </a:p>
        </p:txBody>
      </p:sp>
      <p:sp>
        <p:nvSpPr>
          <p:cNvPr id="3" name="Google Shape;464;p13">
            <a:extLst>
              <a:ext uri="{FF2B5EF4-FFF2-40B4-BE49-F238E27FC236}">
                <a16:creationId xmlns:a16="http://schemas.microsoft.com/office/drawing/2014/main" id="{ABAEC32D-05CA-4071-BDFD-8AA8D0CBA1B2}"/>
              </a:ext>
            </a:extLst>
          </p:cNvPr>
          <p:cNvSpPr txBox="1">
            <a:spLocks/>
          </p:cNvSpPr>
          <p:nvPr/>
        </p:nvSpPr>
        <p:spPr>
          <a:xfrm>
            <a:off x="1483995" y="441960"/>
            <a:ext cx="5610300" cy="1749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Oswald"/>
              <a:buNone/>
              <a:defRPr sz="48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Oswald"/>
              <a:buNone/>
              <a:defRPr sz="48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Oswald"/>
              <a:buNone/>
              <a:defRPr sz="48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Oswald"/>
              <a:buNone/>
              <a:defRPr sz="48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Oswald"/>
              <a:buNone/>
              <a:defRPr sz="48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Oswald"/>
              <a:buNone/>
              <a:defRPr sz="48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Oswald"/>
              <a:buNone/>
              <a:defRPr sz="48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Oswald"/>
              <a:buNone/>
              <a:defRPr sz="48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Oswald"/>
              <a:buNone/>
              <a:defRPr sz="48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AIRBNB BOSTON DATASET ANALYSIS</a:t>
            </a:r>
          </a:p>
        </p:txBody>
      </p:sp>
      <p:pic>
        <p:nvPicPr>
          <p:cNvPr id="4" name="Picture 22" descr="Logo, company name&#10;&#10;Description automatically generated">
            <a:extLst>
              <a:ext uri="{FF2B5EF4-FFF2-40B4-BE49-F238E27FC236}">
                <a16:creationId xmlns:a16="http://schemas.microsoft.com/office/drawing/2014/main" id="{17C37B3B-9EC2-438A-8F13-E0F7BB0F80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7283" y="171917"/>
            <a:ext cx="1205832" cy="921085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89C7D95C-0339-4046-BDF6-65922D07645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15300" y="4114800"/>
            <a:ext cx="812800" cy="812800"/>
          </a:xfrm>
          <a:prstGeom prst="rect">
            <a:avLst/>
          </a:prstGeom>
        </p:spPr>
      </p:pic>
    </p:spTree>
  </p:cSld>
  <p:clrMapOvr>
    <a:masterClrMapping/>
  </p:clrMapOvr>
  <p:transition advTm="79650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18"/>
          <p:cNvSpPr txBox="1">
            <a:spLocks noGrp="1"/>
          </p:cNvSpPr>
          <p:nvPr>
            <p:ph type="title"/>
          </p:nvPr>
        </p:nvSpPr>
        <p:spPr>
          <a:xfrm>
            <a:off x="1017270" y="192165"/>
            <a:ext cx="6996600" cy="58507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Future Considerations</a:t>
            </a:r>
            <a:endParaRPr sz="2800" dirty="0"/>
          </a:p>
        </p:txBody>
      </p:sp>
      <p:sp>
        <p:nvSpPr>
          <p:cNvPr id="500" name="Google Shape;500;p18"/>
          <p:cNvSpPr txBox="1">
            <a:spLocks noGrp="1"/>
          </p:cNvSpPr>
          <p:nvPr>
            <p:ph type="body" idx="1"/>
          </p:nvPr>
        </p:nvSpPr>
        <p:spPr>
          <a:xfrm>
            <a:off x="221273" y="869680"/>
            <a:ext cx="8747760" cy="33680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1600" lvl="0" indent="0" rtl="0"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lang="en-US" b="0" i="0" dirty="0">
                <a:effectLst/>
                <a:latin typeface="Inter"/>
              </a:rPr>
              <a:t>	</a:t>
            </a:r>
            <a:endParaRPr lang="en-US" dirty="0"/>
          </a:p>
        </p:txBody>
      </p:sp>
      <p:sp>
        <p:nvSpPr>
          <p:cNvPr id="501" name="Google Shape;501;p18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 dirty="0"/>
          </a:p>
        </p:txBody>
      </p:sp>
      <p:sp>
        <p:nvSpPr>
          <p:cNvPr id="19" name="Google Shape;500;p18">
            <a:extLst>
              <a:ext uri="{FF2B5EF4-FFF2-40B4-BE49-F238E27FC236}">
                <a16:creationId xmlns:a16="http://schemas.microsoft.com/office/drawing/2014/main" id="{2C0D903B-6D62-45C9-BA01-30C2CA6A48BC}"/>
              </a:ext>
            </a:extLst>
          </p:cNvPr>
          <p:cNvSpPr txBox="1">
            <a:spLocks/>
          </p:cNvSpPr>
          <p:nvPr/>
        </p:nvSpPr>
        <p:spPr>
          <a:xfrm>
            <a:off x="731520" y="724067"/>
            <a:ext cx="7901941" cy="368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◉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◉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101600" indent="0" algn="just">
              <a:buNone/>
            </a:pPr>
            <a:endParaRPr lang="en-US" sz="1600" dirty="0"/>
          </a:p>
        </p:txBody>
      </p:sp>
      <p:grpSp>
        <p:nvGrpSpPr>
          <p:cNvPr id="26" name="Google Shape;970;p40">
            <a:extLst>
              <a:ext uri="{FF2B5EF4-FFF2-40B4-BE49-F238E27FC236}">
                <a16:creationId xmlns:a16="http://schemas.microsoft.com/office/drawing/2014/main" id="{2F33074A-2765-4B70-8FC9-F32C286BED82}"/>
              </a:ext>
            </a:extLst>
          </p:cNvPr>
          <p:cNvGrpSpPr/>
          <p:nvPr/>
        </p:nvGrpSpPr>
        <p:grpSpPr>
          <a:xfrm>
            <a:off x="7260341" y="319267"/>
            <a:ext cx="378750" cy="277698"/>
            <a:chOff x="3936375" y="3703750"/>
            <a:chExt cx="453050" cy="332175"/>
          </a:xfrm>
        </p:grpSpPr>
        <p:sp>
          <p:nvSpPr>
            <p:cNvPr id="27" name="Google Shape;971;p40">
              <a:extLst>
                <a:ext uri="{FF2B5EF4-FFF2-40B4-BE49-F238E27FC236}">
                  <a16:creationId xmlns:a16="http://schemas.microsoft.com/office/drawing/2014/main" id="{6B0184E7-B723-4BD6-B9B9-7C640A338E07}"/>
                </a:ext>
              </a:extLst>
            </p:cNvPr>
            <p:cNvSpPr/>
            <p:nvPr/>
          </p:nvSpPr>
          <p:spPr>
            <a:xfrm>
              <a:off x="3936375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4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4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59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" name="Google Shape;972;p40">
              <a:extLst>
                <a:ext uri="{FF2B5EF4-FFF2-40B4-BE49-F238E27FC236}">
                  <a16:creationId xmlns:a16="http://schemas.microsoft.com/office/drawing/2014/main" id="{9CC3D139-109A-4CEC-9835-E30B6B1E7D17}"/>
                </a:ext>
              </a:extLst>
            </p:cNvPr>
            <p:cNvSpPr/>
            <p:nvPr/>
          </p:nvSpPr>
          <p:spPr>
            <a:xfrm>
              <a:off x="3988875" y="3864325"/>
              <a:ext cx="77575" cy="133125"/>
            </a:xfrm>
            <a:custGeom>
              <a:avLst/>
              <a:gdLst/>
              <a:ahLst/>
              <a:cxnLst/>
              <a:rect l="l" t="t" r="r" b="b"/>
              <a:pathLst>
                <a:path w="3103" h="5325" extrusionOk="0">
                  <a:moveTo>
                    <a:pt x="489" y="1"/>
                  </a:moveTo>
                  <a:lnTo>
                    <a:pt x="391" y="25"/>
                  </a:lnTo>
                  <a:lnTo>
                    <a:pt x="294" y="50"/>
                  </a:lnTo>
                  <a:lnTo>
                    <a:pt x="196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25" y="294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5325"/>
                  </a:lnTo>
                  <a:lnTo>
                    <a:pt x="3102" y="5325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53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882" y="98"/>
                  </a:lnTo>
                  <a:lnTo>
                    <a:pt x="2809" y="50"/>
                  </a:lnTo>
                  <a:lnTo>
                    <a:pt x="2711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" name="Google Shape;973;p40">
              <a:extLst>
                <a:ext uri="{FF2B5EF4-FFF2-40B4-BE49-F238E27FC236}">
                  <a16:creationId xmlns:a16="http://schemas.microsoft.com/office/drawing/2014/main" id="{693AF528-02F0-4C37-A780-2DA5EA555F7B}"/>
                </a:ext>
              </a:extLst>
            </p:cNvPr>
            <p:cNvSpPr/>
            <p:nvPr/>
          </p:nvSpPr>
          <p:spPr>
            <a:xfrm>
              <a:off x="4259350" y="3864325"/>
              <a:ext cx="77575" cy="133125"/>
            </a:xfrm>
            <a:custGeom>
              <a:avLst/>
              <a:gdLst/>
              <a:ahLst/>
              <a:cxnLst/>
              <a:rect l="l" t="t" r="r" b="b"/>
              <a:pathLst>
                <a:path w="3103" h="5325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4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5325"/>
                  </a:lnTo>
                  <a:lnTo>
                    <a:pt x="3103" y="5325"/>
                  </a:lnTo>
                  <a:lnTo>
                    <a:pt x="3103" y="489"/>
                  </a:lnTo>
                  <a:lnTo>
                    <a:pt x="3103" y="391"/>
                  </a:lnTo>
                  <a:lnTo>
                    <a:pt x="3078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10" y="50"/>
                  </a:lnTo>
                  <a:lnTo>
                    <a:pt x="2712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" name="Google Shape;974;p40">
              <a:extLst>
                <a:ext uri="{FF2B5EF4-FFF2-40B4-BE49-F238E27FC236}">
                  <a16:creationId xmlns:a16="http://schemas.microsoft.com/office/drawing/2014/main" id="{9EEF3A81-FFB4-4739-9860-E74BEACBF4B6}"/>
                </a:ext>
              </a:extLst>
            </p:cNvPr>
            <p:cNvSpPr/>
            <p:nvPr/>
          </p:nvSpPr>
          <p:spPr>
            <a:xfrm>
              <a:off x="4078625" y="3717800"/>
              <a:ext cx="77575" cy="279650"/>
            </a:xfrm>
            <a:custGeom>
              <a:avLst/>
              <a:gdLst/>
              <a:ahLst/>
              <a:cxnLst/>
              <a:rect l="l" t="t" r="r" b="b"/>
              <a:pathLst>
                <a:path w="3103" h="1118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1186"/>
                  </a:lnTo>
                  <a:lnTo>
                    <a:pt x="3102" y="11186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12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" name="Google Shape;975;p40">
              <a:extLst>
                <a:ext uri="{FF2B5EF4-FFF2-40B4-BE49-F238E27FC236}">
                  <a16:creationId xmlns:a16="http://schemas.microsoft.com/office/drawing/2014/main" id="{4798A51A-4314-4975-9341-92C37AEDB50D}"/>
                </a:ext>
              </a:extLst>
            </p:cNvPr>
            <p:cNvSpPr/>
            <p:nvPr/>
          </p:nvSpPr>
          <p:spPr>
            <a:xfrm>
              <a:off x="4168375" y="3788625"/>
              <a:ext cx="78175" cy="208825"/>
            </a:xfrm>
            <a:custGeom>
              <a:avLst/>
              <a:gdLst/>
              <a:ahLst/>
              <a:cxnLst/>
              <a:rect l="l" t="t" r="r" b="b"/>
              <a:pathLst>
                <a:path w="3127" h="8353" extrusionOk="0">
                  <a:moveTo>
                    <a:pt x="489" y="0"/>
                  </a:moveTo>
                  <a:lnTo>
                    <a:pt x="392" y="25"/>
                  </a:lnTo>
                  <a:lnTo>
                    <a:pt x="318" y="49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3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8353"/>
                  </a:lnTo>
                  <a:lnTo>
                    <a:pt x="3127" y="8353"/>
                  </a:lnTo>
                  <a:lnTo>
                    <a:pt x="3127" y="489"/>
                  </a:lnTo>
                  <a:lnTo>
                    <a:pt x="3103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80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36" y="25"/>
                  </a:lnTo>
                  <a:lnTo>
                    <a:pt x="2639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1026" name="Picture 2" descr="1,134 Next Steps Illustrations &amp;amp; Clip Art - iStock">
            <a:extLst>
              <a:ext uri="{FF2B5EF4-FFF2-40B4-BE49-F238E27FC236}">
                <a16:creationId xmlns:a16="http://schemas.microsoft.com/office/drawing/2014/main" id="{619D2B63-B3E2-413C-9221-CE4340EBBE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685" y="864213"/>
            <a:ext cx="3373507" cy="3373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Google Shape;500;p18">
            <a:extLst>
              <a:ext uri="{FF2B5EF4-FFF2-40B4-BE49-F238E27FC236}">
                <a16:creationId xmlns:a16="http://schemas.microsoft.com/office/drawing/2014/main" id="{09EE2A94-102C-4F58-8178-D4A68EF74182}"/>
              </a:ext>
            </a:extLst>
          </p:cNvPr>
          <p:cNvSpPr txBox="1">
            <a:spLocks/>
          </p:cNvSpPr>
          <p:nvPr/>
        </p:nvSpPr>
        <p:spPr>
          <a:xfrm>
            <a:off x="5034303" y="1077053"/>
            <a:ext cx="3690597" cy="426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◉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◉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algn="just"/>
            <a:r>
              <a:rPr lang="en-US" sz="1600" dirty="0"/>
              <a:t>Reviews &amp; Calendar analysis</a:t>
            </a:r>
          </a:p>
          <a:p>
            <a:pPr algn="just"/>
            <a:endParaRPr lang="en-US" sz="1600" dirty="0"/>
          </a:p>
          <a:p>
            <a:pPr algn="just"/>
            <a:r>
              <a:rPr lang="en-US" sz="1600" dirty="0"/>
              <a:t>Non-Parametric tests</a:t>
            </a:r>
          </a:p>
          <a:p>
            <a:pPr marL="101600" indent="0" algn="just">
              <a:buNone/>
            </a:pPr>
            <a:endParaRPr lang="en-US" sz="1600" dirty="0"/>
          </a:p>
          <a:p>
            <a:pPr algn="just"/>
            <a:r>
              <a:rPr lang="en-US" sz="1600" dirty="0"/>
              <a:t>More models</a:t>
            </a:r>
            <a:endParaRPr lang="en-US" sz="1600" dirty="0">
              <a:latin typeface="Inter"/>
            </a:endParaRP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AA000A46-C0DD-46B4-B2AD-B9F5E47FED2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31614"/>
      </p:ext>
    </p:extLst>
  </p:cSld>
  <p:clrMapOvr>
    <a:masterClrMapping/>
  </p:clrMapOvr>
  <p:transition advTm="28929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p31"/>
          <p:cNvSpPr txBox="1">
            <a:spLocks noGrp="1"/>
          </p:cNvSpPr>
          <p:nvPr>
            <p:ph type="title"/>
          </p:nvPr>
        </p:nvSpPr>
        <p:spPr>
          <a:xfrm>
            <a:off x="1073700" y="279504"/>
            <a:ext cx="6996600" cy="71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800" dirty="0"/>
              <a:t>KEY OBSERVATIONS</a:t>
            </a:r>
            <a:endParaRPr sz="2800" dirty="0"/>
          </a:p>
        </p:txBody>
      </p:sp>
      <p:sp>
        <p:nvSpPr>
          <p:cNvPr id="695" name="Google Shape;695;p31"/>
          <p:cNvSpPr txBox="1">
            <a:spLocks noGrp="1"/>
          </p:cNvSpPr>
          <p:nvPr>
            <p:ph type="body" idx="1"/>
          </p:nvPr>
        </p:nvSpPr>
        <p:spPr>
          <a:xfrm>
            <a:off x="913339" y="1211534"/>
            <a:ext cx="2227800" cy="25984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b="1" dirty="0"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If prices are linear, our model was accurate about 87% of the time. </a:t>
            </a:r>
            <a:endParaRPr b="1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696" name="Google Shape;696;p31"/>
          <p:cNvSpPr txBox="1">
            <a:spLocks noGrp="1"/>
          </p:cNvSpPr>
          <p:nvPr>
            <p:ph type="body" idx="2"/>
          </p:nvPr>
        </p:nvSpPr>
        <p:spPr>
          <a:xfrm>
            <a:off x="3674451" y="1211533"/>
            <a:ext cx="2227800" cy="26978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U</a:t>
            </a:r>
            <a:r>
              <a:rPr lang="en-US" sz="1800" b="1" dirty="0"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sing Lasso Regression we calculated the best lambda value in order to adjust our variable’s coefficients and thus, improved our model.</a:t>
            </a:r>
            <a:endParaRPr b="1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697" name="Google Shape;697;p31"/>
          <p:cNvSpPr txBox="1">
            <a:spLocks noGrp="1"/>
          </p:cNvSpPr>
          <p:nvPr>
            <p:ph type="body" idx="3"/>
          </p:nvPr>
        </p:nvSpPr>
        <p:spPr>
          <a:xfrm>
            <a:off x="6435562" y="1211534"/>
            <a:ext cx="2227800" cy="251464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sz="1800" b="1" dirty="0"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We predicted Airbnb price but were unable to predict other variables.</a:t>
            </a:r>
            <a:endParaRPr lang="en-IN" sz="1800" b="1" dirty="0">
              <a:effectLst/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0" lvl="0" indent="0" algn="just" rtl="0">
              <a:spcBef>
                <a:spcPts val="600"/>
              </a:spcBef>
              <a:spcAft>
                <a:spcPts val="0"/>
              </a:spcAft>
              <a:buNone/>
            </a:pPr>
            <a:endParaRPr dirty="0">
              <a:latin typeface="Inter"/>
            </a:endParaRPr>
          </a:p>
        </p:txBody>
      </p:sp>
      <p:grpSp>
        <p:nvGrpSpPr>
          <p:cNvPr id="701" name="Google Shape;701;p31"/>
          <p:cNvGrpSpPr/>
          <p:nvPr/>
        </p:nvGrpSpPr>
        <p:grpSpPr>
          <a:xfrm>
            <a:off x="484112" y="1397674"/>
            <a:ext cx="464314" cy="494725"/>
            <a:chOff x="5970800" y="1619250"/>
            <a:chExt cx="428650" cy="456725"/>
          </a:xfrm>
        </p:grpSpPr>
        <p:sp>
          <p:nvSpPr>
            <p:cNvPr id="702" name="Google Shape;702;p31"/>
            <p:cNvSpPr/>
            <p:nvPr/>
          </p:nvSpPr>
          <p:spPr>
            <a:xfrm>
              <a:off x="5970800" y="1674200"/>
              <a:ext cx="377975" cy="377950"/>
            </a:xfrm>
            <a:custGeom>
              <a:avLst/>
              <a:gdLst/>
              <a:ahLst/>
              <a:cxnLst/>
              <a:rect l="l" t="t" r="r" b="b"/>
              <a:pathLst>
                <a:path w="15119" h="15118" extrusionOk="0">
                  <a:moveTo>
                    <a:pt x="7181" y="0"/>
                  </a:moveTo>
                  <a:lnTo>
                    <a:pt x="6790" y="49"/>
                  </a:lnTo>
                  <a:lnTo>
                    <a:pt x="6424" y="98"/>
                  </a:lnTo>
                  <a:lnTo>
                    <a:pt x="6058" y="147"/>
                  </a:lnTo>
                  <a:lnTo>
                    <a:pt x="5691" y="244"/>
                  </a:lnTo>
                  <a:lnTo>
                    <a:pt x="5325" y="342"/>
                  </a:lnTo>
                  <a:lnTo>
                    <a:pt x="4983" y="464"/>
                  </a:lnTo>
                  <a:lnTo>
                    <a:pt x="4641" y="586"/>
                  </a:lnTo>
                  <a:lnTo>
                    <a:pt x="4299" y="733"/>
                  </a:lnTo>
                  <a:lnTo>
                    <a:pt x="3982" y="904"/>
                  </a:lnTo>
                  <a:lnTo>
                    <a:pt x="3664" y="1099"/>
                  </a:lnTo>
                  <a:lnTo>
                    <a:pt x="3347" y="1295"/>
                  </a:lnTo>
                  <a:lnTo>
                    <a:pt x="3053" y="1490"/>
                  </a:lnTo>
                  <a:lnTo>
                    <a:pt x="2760" y="1734"/>
                  </a:lnTo>
                  <a:lnTo>
                    <a:pt x="2492" y="1954"/>
                  </a:lnTo>
                  <a:lnTo>
                    <a:pt x="2223" y="2223"/>
                  </a:lnTo>
                  <a:lnTo>
                    <a:pt x="1979" y="2467"/>
                  </a:lnTo>
                  <a:lnTo>
                    <a:pt x="1735" y="2760"/>
                  </a:lnTo>
                  <a:lnTo>
                    <a:pt x="1515" y="3029"/>
                  </a:lnTo>
                  <a:lnTo>
                    <a:pt x="1295" y="3322"/>
                  </a:lnTo>
                  <a:lnTo>
                    <a:pt x="1100" y="3639"/>
                  </a:lnTo>
                  <a:lnTo>
                    <a:pt x="929" y="3957"/>
                  </a:lnTo>
                  <a:lnTo>
                    <a:pt x="758" y="4274"/>
                  </a:lnTo>
                  <a:lnTo>
                    <a:pt x="611" y="4616"/>
                  </a:lnTo>
                  <a:lnTo>
                    <a:pt x="465" y="4958"/>
                  </a:lnTo>
                  <a:lnTo>
                    <a:pt x="343" y="5300"/>
                  </a:lnTo>
                  <a:lnTo>
                    <a:pt x="245" y="5666"/>
                  </a:lnTo>
                  <a:lnTo>
                    <a:pt x="172" y="6033"/>
                  </a:lnTo>
                  <a:lnTo>
                    <a:pt x="98" y="6399"/>
                  </a:lnTo>
                  <a:lnTo>
                    <a:pt x="49" y="6790"/>
                  </a:lnTo>
                  <a:lnTo>
                    <a:pt x="25" y="7156"/>
                  </a:lnTo>
                  <a:lnTo>
                    <a:pt x="1" y="7547"/>
                  </a:lnTo>
                  <a:lnTo>
                    <a:pt x="25" y="7938"/>
                  </a:lnTo>
                  <a:lnTo>
                    <a:pt x="49" y="8328"/>
                  </a:lnTo>
                  <a:lnTo>
                    <a:pt x="98" y="8695"/>
                  </a:lnTo>
                  <a:lnTo>
                    <a:pt x="172" y="9085"/>
                  </a:lnTo>
                  <a:lnTo>
                    <a:pt x="245" y="9452"/>
                  </a:lnTo>
                  <a:lnTo>
                    <a:pt x="343" y="9794"/>
                  </a:lnTo>
                  <a:lnTo>
                    <a:pt x="465" y="10160"/>
                  </a:lnTo>
                  <a:lnTo>
                    <a:pt x="611" y="10502"/>
                  </a:lnTo>
                  <a:lnTo>
                    <a:pt x="758" y="10820"/>
                  </a:lnTo>
                  <a:lnTo>
                    <a:pt x="929" y="11161"/>
                  </a:lnTo>
                  <a:lnTo>
                    <a:pt x="1100" y="11479"/>
                  </a:lnTo>
                  <a:lnTo>
                    <a:pt x="1295" y="11772"/>
                  </a:lnTo>
                  <a:lnTo>
                    <a:pt x="1515" y="12065"/>
                  </a:lnTo>
                  <a:lnTo>
                    <a:pt x="1735" y="12358"/>
                  </a:lnTo>
                  <a:lnTo>
                    <a:pt x="1979" y="12627"/>
                  </a:lnTo>
                  <a:lnTo>
                    <a:pt x="2223" y="12895"/>
                  </a:lnTo>
                  <a:lnTo>
                    <a:pt x="2492" y="13140"/>
                  </a:lnTo>
                  <a:lnTo>
                    <a:pt x="2760" y="13384"/>
                  </a:lnTo>
                  <a:lnTo>
                    <a:pt x="3053" y="13604"/>
                  </a:lnTo>
                  <a:lnTo>
                    <a:pt x="3347" y="13824"/>
                  </a:lnTo>
                  <a:lnTo>
                    <a:pt x="3664" y="14019"/>
                  </a:lnTo>
                  <a:lnTo>
                    <a:pt x="3982" y="14190"/>
                  </a:lnTo>
                  <a:lnTo>
                    <a:pt x="4299" y="14361"/>
                  </a:lnTo>
                  <a:lnTo>
                    <a:pt x="4641" y="14507"/>
                  </a:lnTo>
                  <a:lnTo>
                    <a:pt x="4983" y="14654"/>
                  </a:lnTo>
                  <a:lnTo>
                    <a:pt x="5325" y="14776"/>
                  </a:lnTo>
                  <a:lnTo>
                    <a:pt x="5691" y="14874"/>
                  </a:lnTo>
                  <a:lnTo>
                    <a:pt x="6058" y="14947"/>
                  </a:lnTo>
                  <a:lnTo>
                    <a:pt x="6424" y="15020"/>
                  </a:lnTo>
                  <a:lnTo>
                    <a:pt x="6790" y="15069"/>
                  </a:lnTo>
                  <a:lnTo>
                    <a:pt x="7181" y="15094"/>
                  </a:lnTo>
                  <a:lnTo>
                    <a:pt x="7572" y="15118"/>
                  </a:lnTo>
                  <a:lnTo>
                    <a:pt x="7963" y="15094"/>
                  </a:lnTo>
                  <a:lnTo>
                    <a:pt x="8329" y="15069"/>
                  </a:lnTo>
                  <a:lnTo>
                    <a:pt x="8720" y="15020"/>
                  </a:lnTo>
                  <a:lnTo>
                    <a:pt x="9086" y="14947"/>
                  </a:lnTo>
                  <a:lnTo>
                    <a:pt x="9452" y="14874"/>
                  </a:lnTo>
                  <a:lnTo>
                    <a:pt x="9819" y="14776"/>
                  </a:lnTo>
                  <a:lnTo>
                    <a:pt x="10161" y="14654"/>
                  </a:lnTo>
                  <a:lnTo>
                    <a:pt x="10503" y="14507"/>
                  </a:lnTo>
                  <a:lnTo>
                    <a:pt x="10844" y="14361"/>
                  </a:lnTo>
                  <a:lnTo>
                    <a:pt x="11162" y="14190"/>
                  </a:lnTo>
                  <a:lnTo>
                    <a:pt x="11479" y="14019"/>
                  </a:lnTo>
                  <a:lnTo>
                    <a:pt x="11797" y="13824"/>
                  </a:lnTo>
                  <a:lnTo>
                    <a:pt x="12090" y="13604"/>
                  </a:lnTo>
                  <a:lnTo>
                    <a:pt x="12383" y="13384"/>
                  </a:lnTo>
                  <a:lnTo>
                    <a:pt x="12652" y="13140"/>
                  </a:lnTo>
                  <a:lnTo>
                    <a:pt x="12920" y="12895"/>
                  </a:lnTo>
                  <a:lnTo>
                    <a:pt x="13165" y="12627"/>
                  </a:lnTo>
                  <a:lnTo>
                    <a:pt x="13409" y="12358"/>
                  </a:lnTo>
                  <a:lnTo>
                    <a:pt x="13629" y="12065"/>
                  </a:lnTo>
                  <a:lnTo>
                    <a:pt x="13824" y="11772"/>
                  </a:lnTo>
                  <a:lnTo>
                    <a:pt x="14019" y="11479"/>
                  </a:lnTo>
                  <a:lnTo>
                    <a:pt x="14215" y="11161"/>
                  </a:lnTo>
                  <a:lnTo>
                    <a:pt x="14386" y="10820"/>
                  </a:lnTo>
                  <a:lnTo>
                    <a:pt x="14532" y="10502"/>
                  </a:lnTo>
                  <a:lnTo>
                    <a:pt x="14654" y="10160"/>
                  </a:lnTo>
                  <a:lnTo>
                    <a:pt x="14777" y="9794"/>
                  </a:lnTo>
                  <a:lnTo>
                    <a:pt x="14899" y="9452"/>
                  </a:lnTo>
                  <a:lnTo>
                    <a:pt x="14972" y="9085"/>
                  </a:lnTo>
                  <a:lnTo>
                    <a:pt x="15045" y="8695"/>
                  </a:lnTo>
                  <a:lnTo>
                    <a:pt x="15094" y="8328"/>
                  </a:lnTo>
                  <a:lnTo>
                    <a:pt x="15118" y="7938"/>
                  </a:lnTo>
                  <a:lnTo>
                    <a:pt x="15118" y="7547"/>
                  </a:lnTo>
                  <a:lnTo>
                    <a:pt x="15094" y="6936"/>
                  </a:lnTo>
                  <a:lnTo>
                    <a:pt x="15021" y="6326"/>
                  </a:lnTo>
                  <a:lnTo>
                    <a:pt x="14899" y="5740"/>
                  </a:lnTo>
                  <a:lnTo>
                    <a:pt x="14728" y="5178"/>
                  </a:lnTo>
                  <a:lnTo>
                    <a:pt x="14532" y="4616"/>
                  </a:lnTo>
                  <a:lnTo>
                    <a:pt x="14288" y="4079"/>
                  </a:lnTo>
                  <a:lnTo>
                    <a:pt x="13995" y="3590"/>
                  </a:lnTo>
                  <a:lnTo>
                    <a:pt x="13653" y="3102"/>
                  </a:lnTo>
                  <a:lnTo>
                    <a:pt x="13458" y="3053"/>
                  </a:lnTo>
                  <a:lnTo>
                    <a:pt x="12163" y="4347"/>
                  </a:lnTo>
                  <a:lnTo>
                    <a:pt x="12383" y="4689"/>
                  </a:lnTo>
                  <a:lnTo>
                    <a:pt x="12578" y="5056"/>
                  </a:lnTo>
                  <a:lnTo>
                    <a:pt x="12749" y="5446"/>
                  </a:lnTo>
                  <a:lnTo>
                    <a:pt x="12896" y="5837"/>
                  </a:lnTo>
                  <a:lnTo>
                    <a:pt x="13018" y="6252"/>
                  </a:lnTo>
                  <a:lnTo>
                    <a:pt x="13091" y="6668"/>
                  </a:lnTo>
                  <a:lnTo>
                    <a:pt x="13165" y="7107"/>
                  </a:lnTo>
                  <a:lnTo>
                    <a:pt x="13165" y="7547"/>
                  </a:lnTo>
                  <a:lnTo>
                    <a:pt x="13140" y="8133"/>
                  </a:lnTo>
                  <a:lnTo>
                    <a:pt x="13067" y="8695"/>
                  </a:lnTo>
                  <a:lnTo>
                    <a:pt x="12920" y="9208"/>
                  </a:lnTo>
                  <a:lnTo>
                    <a:pt x="12725" y="9745"/>
                  </a:lnTo>
                  <a:lnTo>
                    <a:pt x="12505" y="10233"/>
                  </a:lnTo>
                  <a:lnTo>
                    <a:pt x="12212" y="10673"/>
                  </a:lnTo>
                  <a:lnTo>
                    <a:pt x="11895" y="11113"/>
                  </a:lnTo>
                  <a:lnTo>
                    <a:pt x="11528" y="11503"/>
                  </a:lnTo>
                  <a:lnTo>
                    <a:pt x="11138" y="11870"/>
                  </a:lnTo>
                  <a:lnTo>
                    <a:pt x="10698" y="12187"/>
                  </a:lnTo>
                  <a:lnTo>
                    <a:pt x="10234" y="12480"/>
                  </a:lnTo>
                  <a:lnTo>
                    <a:pt x="9745" y="12725"/>
                  </a:lnTo>
                  <a:lnTo>
                    <a:pt x="9233" y="12895"/>
                  </a:lnTo>
                  <a:lnTo>
                    <a:pt x="8695" y="13042"/>
                  </a:lnTo>
                  <a:lnTo>
                    <a:pt x="8133" y="13140"/>
                  </a:lnTo>
                  <a:lnTo>
                    <a:pt x="7572" y="13164"/>
                  </a:lnTo>
                  <a:lnTo>
                    <a:pt x="6986" y="13140"/>
                  </a:lnTo>
                  <a:lnTo>
                    <a:pt x="6448" y="13042"/>
                  </a:lnTo>
                  <a:lnTo>
                    <a:pt x="5911" y="12895"/>
                  </a:lnTo>
                  <a:lnTo>
                    <a:pt x="5398" y="12725"/>
                  </a:lnTo>
                  <a:lnTo>
                    <a:pt x="4910" y="12480"/>
                  </a:lnTo>
                  <a:lnTo>
                    <a:pt x="4446" y="12187"/>
                  </a:lnTo>
                  <a:lnTo>
                    <a:pt x="4006" y="11870"/>
                  </a:lnTo>
                  <a:lnTo>
                    <a:pt x="3615" y="11503"/>
                  </a:lnTo>
                  <a:lnTo>
                    <a:pt x="3249" y="11113"/>
                  </a:lnTo>
                  <a:lnTo>
                    <a:pt x="2931" y="10673"/>
                  </a:lnTo>
                  <a:lnTo>
                    <a:pt x="2638" y="10233"/>
                  </a:lnTo>
                  <a:lnTo>
                    <a:pt x="2418" y="9745"/>
                  </a:lnTo>
                  <a:lnTo>
                    <a:pt x="2223" y="9208"/>
                  </a:lnTo>
                  <a:lnTo>
                    <a:pt x="2077" y="8695"/>
                  </a:lnTo>
                  <a:lnTo>
                    <a:pt x="2003" y="8133"/>
                  </a:lnTo>
                  <a:lnTo>
                    <a:pt x="1954" y="7547"/>
                  </a:lnTo>
                  <a:lnTo>
                    <a:pt x="2003" y="6985"/>
                  </a:lnTo>
                  <a:lnTo>
                    <a:pt x="2077" y="6423"/>
                  </a:lnTo>
                  <a:lnTo>
                    <a:pt x="2223" y="5886"/>
                  </a:lnTo>
                  <a:lnTo>
                    <a:pt x="2418" y="5373"/>
                  </a:lnTo>
                  <a:lnTo>
                    <a:pt x="2638" y="4885"/>
                  </a:lnTo>
                  <a:lnTo>
                    <a:pt x="2931" y="4421"/>
                  </a:lnTo>
                  <a:lnTo>
                    <a:pt x="3249" y="4005"/>
                  </a:lnTo>
                  <a:lnTo>
                    <a:pt x="3615" y="3590"/>
                  </a:lnTo>
                  <a:lnTo>
                    <a:pt x="4006" y="3224"/>
                  </a:lnTo>
                  <a:lnTo>
                    <a:pt x="4446" y="2906"/>
                  </a:lnTo>
                  <a:lnTo>
                    <a:pt x="4910" y="2638"/>
                  </a:lnTo>
                  <a:lnTo>
                    <a:pt x="5398" y="2394"/>
                  </a:lnTo>
                  <a:lnTo>
                    <a:pt x="5911" y="2198"/>
                  </a:lnTo>
                  <a:lnTo>
                    <a:pt x="6448" y="2076"/>
                  </a:lnTo>
                  <a:lnTo>
                    <a:pt x="6986" y="1978"/>
                  </a:lnTo>
                  <a:lnTo>
                    <a:pt x="7572" y="1954"/>
                  </a:lnTo>
                  <a:lnTo>
                    <a:pt x="8011" y="1978"/>
                  </a:lnTo>
                  <a:lnTo>
                    <a:pt x="8451" y="2027"/>
                  </a:lnTo>
                  <a:lnTo>
                    <a:pt x="8866" y="2100"/>
                  </a:lnTo>
                  <a:lnTo>
                    <a:pt x="9281" y="2223"/>
                  </a:lnTo>
                  <a:lnTo>
                    <a:pt x="9672" y="2369"/>
                  </a:lnTo>
                  <a:lnTo>
                    <a:pt x="10063" y="2540"/>
                  </a:lnTo>
                  <a:lnTo>
                    <a:pt x="10429" y="2735"/>
                  </a:lnTo>
                  <a:lnTo>
                    <a:pt x="10771" y="2955"/>
                  </a:lnTo>
                  <a:lnTo>
                    <a:pt x="11943" y="1807"/>
                  </a:lnTo>
                  <a:lnTo>
                    <a:pt x="11846" y="1343"/>
                  </a:lnTo>
                  <a:lnTo>
                    <a:pt x="11382" y="1026"/>
                  </a:lnTo>
                  <a:lnTo>
                    <a:pt x="10893" y="782"/>
                  </a:lnTo>
                  <a:lnTo>
                    <a:pt x="10380" y="537"/>
                  </a:lnTo>
                  <a:lnTo>
                    <a:pt x="9843" y="342"/>
                  </a:lnTo>
                  <a:lnTo>
                    <a:pt x="9306" y="195"/>
                  </a:lnTo>
                  <a:lnTo>
                    <a:pt x="8744" y="98"/>
                  </a:lnTo>
                  <a:lnTo>
                    <a:pt x="8158" y="25"/>
                  </a:lnTo>
                  <a:lnTo>
                    <a:pt x="7572" y="0"/>
                  </a:lnTo>
                  <a:close/>
                </a:path>
              </a:pathLst>
            </a:custGeom>
            <a:solidFill>
              <a:srgbClr val="AFF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dirty="0"/>
            </a:p>
          </p:txBody>
        </p:sp>
        <p:sp>
          <p:nvSpPr>
            <p:cNvPr id="703" name="Google Shape;703;p31"/>
            <p:cNvSpPr/>
            <p:nvPr/>
          </p:nvSpPr>
          <p:spPr>
            <a:xfrm>
              <a:off x="6068500" y="1771875"/>
              <a:ext cx="182575" cy="182600"/>
            </a:xfrm>
            <a:custGeom>
              <a:avLst/>
              <a:gdLst/>
              <a:ahLst/>
              <a:cxnLst/>
              <a:rect l="l" t="t" r="r" b="b"/>
              <a:pathLst>
                <a:path w="7303" h="7304" extrusionOk="0">
                  <a:moveTo>
                    <a:pt x="3664" y="1"/>
                  </a:moveTo>
                  <a:lnTo>
                    <a:pt x="3297" y="25"/>
                  </a:lnTo>
                  <a:lnTo>
                    <a:pt x="2931" y="74"/>
                  </a:lnTo>
                  <a:lnTo>
                    <a:pt x="2565" y="147"/>
                  </a:lnTo>
                  <a:lnTo>
                    <a:pt x="2247" y="294"/>
                  </a:lnTo>
                  <a:lnTo>
                    <a:pt x="1930" y="440"/>
                  </a:lnTo>
                  <a:lnTo>
                    <a:pt x="1612" y="611"/>
                  </a:lnTo>
                  <a:lnTo>
                    <a:pt x="1344" y="831"/>
                  </a:lnTo>
                  <a:lnTo>
                    <a:pt x="1075" y="1075"/>
                  </a:lnTo>
                  <a:lnTo>
                    <a:pt x="831" y="1320"/>
                  </a:lnTo>
                  <a:lnTo>
                    <a:pt x="635" y="1613"/>
                  </a:lnTo>
                  <a:lnTo>
                    <a:pt x="440" y="1906"/>
                  </a:lnTo>
                  <a:lnTo>
                    <a:pt x="293" y="2223"/>
                  </a:lnTo>
                  <a:lnTo>
                    <a:pt x="171" y="2565"/>
                  </a:lnTo>
                  <a:lnTo>
                    <a:pt x="74" y="2907"/>
                  </a:lnTo>
                  <a:lnTo>
                    <a:pt x="25" y="3273"/>
                  </a:lnTo>
                  <a:lnTo>
                    <a:pt x="0" y="3640"/>
                  </a:lnTo>
                  <a:lnTo>
                    <a:pt x="25" y="4031"/>
                  </a:lnTo>
                  <a:lnTo>
                    <a:pt x="74" y="4373"/>
                  </a:lnTo>
                  <a:lnTo>
                    <a:pt x="171" y="4739"/>
                  </a:lnTo>
                  <a:lnTo>
                    <a:pt x="293" y="5081"/>
                  </a:lnTo>
                  <a:lnTo>
                    <a:pt x="440" y="5398"/>
                  </a:lnTo>
                  <a:lnTo>
                    <a:pt x="635" y="5691"/>
                  </a:lnTo>
                  <a:lnTo>
                    <a:pt x="831" y="5960"/>
                  </a:lnTo>
                  <a:lnTo>
                    <a:pt x="1075" y="6229"/>
                  </a:lnTo>
                  <a:lnTo>
                    <a:pt x="1344" y="6473"/>
                  </a:lnTo>
                  <a:lnTo>
                    <a:pt x="1612" y="6668"/>
                  </a:lnTo>
                  <a:lnTo>
                    <a:pt x="1930" y="6864"/>
                  </a:lnTo>
                  <a:lnTo>
                    <a:pt x="2247" y="7010"/>
                  </a:lnTo>
                  <a:lnTo>
                    <a:pt x="2565" y="7132"/>
                  </a:lnTo>
                  <a:lnTo>
                    <a:pt x="2931" y="7230"/>
                  </a:lnTo>
                  <a:lnTo>
                    <a:pt x="3297" y="7279"/>
                  </a:lnTo>
                  <a:lnTo>
                    <a:pt x="3664" y="7303"/>
                  </a:lnTo>
                  <a:lnTo>
                    <a:pt x="4030" y="7279"/>
                  </a:lnTo>
                  <a:lnTo>
                    <a:pt x="4396" y="7230"/>
                  </a:lnTo>
                  <a:lnTo>
                    <a:pt x="4738" y="7132"/>
                  </a:lnTo>
                  <a:lnTo>
                    <a:pt x="5080" y="7010"/>
                  </a:lnTo>
                  <a:lnTo>
                    <a:pt x="5398" y="6864"/>
                  </a:lnTo>
                  <a:lnTo>
                    <a:pt x="5691" y="6668"/>
                  </a:lnTo>
                  <a:lnTo>
                    <a:pt x="5984" y="6473"/>
                  </a:lnTo>
                  <a:lnTo>
                    <a:pt x="6253" y="6229"/>
                  </a:lnTo>
                  <a:lnTo>
                    <a:pt x="6472" y="5960"/>
                  </a:lnTo>
                  <a:lnTo>
                    <a:pt x="6692" y="5691"/>
                  </a:lnTo>
                  <a:lnTo>
                    <a:pt x="6863" y="5398"/>
                  </a:lnTo>
                  <a:lnTo>
                    <a:pt x="7034" y="5081"/>
                  </a:lnTo>
                  <a:lnTo>
                    <a:pt x="7156" y="4739"/>
                  </a:lnTo>
                  <a:lnTo>
                    <a:pt x="7230" y="4373"/>
                  </a:lnTo>
                  <a:lnTo>
                    <a:pt x="7303" y="4031"/>
                  </a:lnTo>
                  <a:lnTo>
                    <a:pt x="7303" y="3640"/>
                  </a:lnTo>
                  <a:lnTo>
                    <a:pt x="7303" y="3396"/>
                  </a:lnTo>
                  <a:lnTo>
                    <a:pt x="7278" y="3176"/>
                  </a:lnTo>
                  <a:lnTo>
                    <a:pt x="7254" y="2932"/>
                  </a:lnTo>
                  <a:lnTo>
                    <a:pt x="7181" y="2712"/>
                  </a:lnTo>
                  <a:lnTo>
                    <a:pt x="7132" y="2492"/>
                  </a:lnTo>
                  <a:lnTo>
                    <a:pt x="7034" y="2272"/>
                  </a:lnTo>
                  <a:lnTo>
                    <a:pt x="6839" y="1857"/>
                  </a:lnTo>
                  <a:lnTo>
                    <a:pt x="5325" y="3347"/>
                  </a:lnTo>
                  <a:lnTo>
                    <a:pt x="5349" y="3640"/>
                  </a:lnTo>
                  <a:lnTo>
                    <a:pt x="5349" y="3811"/>
                  </a:lnTo>
                  <a:lnTo>
                    <a:pt x="5325" y="3982"/>
                  </a:lnTo>
                  <a:lnTo>
                    <a:pt x="5276" y="4153"/>
                  </a:lnTo>
                  <a:lnTo>
                    <a:pt x="5227" y="4299"/>
                  </a:lnTo>
                  <a:lnTo>
                    <a:pt x="5154" y="4446"/>
                  </a:lnTo>
                  <a:lnTo>
                    <a:pt x="5080" y="4592"/>
                  </a:lnTo>
                  <a:lnTo>
                    <a:pt x="4983" y="4739"/>
                  </a:lnTo>
                  <a:lnTo>
                    <a:pt x="4860" y="4861"/>
                  </a:lnTo>
                  <a:lnTo>
                    <a:pt x="4738" y="4959"/>
                  </a:lnTo>
                  <a:lnTo>
                    <a:pt x="4616" y="5056"/>
                  </a:lnTo>
                  <a:lnTo>
                    <a:pt x="4470" y="5154"/>
                  </a:lnTo>
                  <a:lnTo>
                    <a:pt x="4323" y="5203"/>
                  </a:lnTo>
                  <a:lnTo>
                    <a:pt x="4177" y="5276"/>
                  </a:lnTo>
                  <a:lnTo>
                    <a:pt x="4006" y="5301"/>
                  </a:lnTo>
                  <a:lnTo>
                    <a:pt x="3835" y="5349"/>
                  </a:lnTo>
                  <a:lnTo>
                    <a:pt x="3493" y="5349"/>
                  </a:lnTo>
                  <a:lnTo>
                    <a:pt x="3322" y="5301"/>
                  </a:lnTo>
                  <a:lnTo>
                    <a:pt x="3151" y="5276"/>
                  </a:lnTo>
                  <a:lnTo>
                    <a:pt x="3004" y="5203"/>
                  </a:lnTo>
                  <a:lnTo>
                    <a:pt x="2858" y="5154"/>
                  </a:lnTo>
                  <a:lnTo>
                    <a:pt x="2711" y="5056"/>
                  </a:lnTo>
                  <a:lnTo>
                    <a:pt x="2589" y="4959"/>
                  </a:lnTo>
                  <a:lnTo>
                    <a:pt x="2467" y="4861"/>
                  </a:lnTo>
                  <a:lnTo>
                    <a:pt x="2345" y="4739"/>
                  </a:lnTo>
                  <a:lnTo>
                    <a:pt x="2247" y="4592"/>
                  </a:lnTo>
                  <a:lnTo>
                    <a:pt x="2174" y="4446"/>
                  </a:lnTo>
                  <a:lnTo>
                    <a:pt x="2101" y="4299"/>
                  </a:lnTo>
                  <a:lnTo>
                    <a:pt x="2027" y="4153"/>
                  </a:lnTo>
                  <a:lnTo>
                    <a:pt x="2003" y="3982"/>
                  </a:lnTo>
                  <a:lnTo>
                    <a:pt x="1979" y="3811"/>
                  </a:lnTo>
                  <a:lnTo>
                    <a:pt x="1954" y="3640"/>
                  </a:lnTo>
                  <a:lnTo>
                    <a:pt x="1979" y="3469"/>
                  </a:lnTo>
                  <a:lnTo>
                    <a:pt x="2003" y="3298"/>
                  </a:lnTo>
                  <a:lnTo>
                    <a:pt x="2027" y="3151"/>
                  </a:lnTo>
                  <a:lnTo>
                    <a:pt x="2101" y="2980"/>
                  </a:lnTo>
                  <a:lnTo>
                    <a:pt x="2174" y="2834"/>
                  </a:lnTo>
                  <a:lnTo>
                    <a:pt x="2247" y="2687"/>
                  </a:lnTo>
                  <a:lnTo>
                    <a:pt x="2345" y="2565"/>
                  </a:lnTo>
                  <a:lnTo>
                    <a:pt x="2467" y="2443"/>
                  </a:lnTo>
                  <a:lnTo>
                    <a:pt x="2589" y="2345"/>
                  </a:lnTo>
                  <a:lnTo>
                    <a:pt x="2711" y="2248"/>
                  </a:lnTo>
                  <a:lnTo>
                    <a:pt x="2858" y="2150"/>
                  </a:lnTo>
                  <a:lnTo>
                    <a:pt x="3004" y="2077"/>
                  </a:lnTo>
                  <a:lnTo>
                    <a:pt x="3151" y="2028"/>
                  </a:lnTo>
                  <a:lnTo>
                    <a:pt x="3322" y="1979"/>
                  </a:lnTo>
                  <a:lnTo>
                    <a:pt x="3493" y="1955"/>
                  </a:lnTo>
                  <a:lnTo>
                    <a:pt x="3664" y="1955"/>
                  </a:lnTo>
                  <a:lnTo>
                    <a:pt x="3957" y="1979"/>
                  </a:lnTo>
                  <a:lnTo>
                    <a:pt x="5447" y="465"/>
                  </a:lnTo>
                  <a:lnTo>
                    <a:pt x="5056" y="269"/>
                  </a:lnTo>
                  <a:lnTo>
                    <a:pt x="4836" y="196"/>
                  </a:lnTo>
                  <a:lnTo>
                    <a:pt x="4616" y="123"/>
                  </a:lnTo>
                  <a:lnTo>
                    <a:pt x="4372" y="74"/>
                  </a:lnTo>
                  <a:lnTo>
                    <a:pt x="4152" y="25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rgbClr val="AFF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dirty="0"/>
            </a:p>
          </p:txBody>
        </p:sp>
        <p:sp>
          <p:nvSpPr>
            <p:cNvPr id="704" name="Google Shape;704;p31"/>
            <p:cNvSpPr/>
            <p:nvPr/>
          </p:nvSpPr>
          <p:spPr>
            <a:xfrm>
              <a:off x="5981175" y="2005125"/>
              <a:ext cx="75125" cy="70850"/>
            </a:xfrm>
            <a:custGeom>
              <a:avLst/>
              <a:gdLst/>
              <a:ahLst/>
              <a:cxnLst/>
              <a:rect l="l" t="t" r="r" b="b"/>
              <a:pathLst>
                <a:path w="3005" h="2834" extrusionOk="0">
                  <a:moveTo>
                    <a:pt x="1466" y="0"/>
                  </a:moveTo>
                  <a:lnTo>
                    <a:pt x="294" y="1173"/>
                  </a:lnTo>
                  <a:lnTo>
                    <a:pt x="172" y="1319"/>
                  </a:lnTo>
                  <a:lnTo>
                    <a:pt x="74" y="1490"/>
                  </a:lnTo>
                  <a:lnTo>
                    <a:pt x="25" y="1661"/>
                  </a:lnTo>
                  <a:lnTo>
                    <a:pt x="1" y="1857"/>
                  </a:lnTo>
                  <a:lnTo>
                    <a:pt x="25" y="2052"/>
                  </a:lnTo>
                  <a:lnTo>
                    <a:pt x="74" y="2223"/>
                  </a:lnTo>
                  <a:lnTo>
                    <a:pt x="172" y="2394"/>
                  </a:lnTo>
                  <a:lnTo>
                    <a:pt x="294" y="2540"/>
                  </a:lnTo>
                  <a:lnTo>
                    <a:pt x="440" y="2663"/>
                  </a:lnTo>
                  <a:lnTo>
                    <a:pt x="611" y="2760"/>
                  </a:lnTo>
                  <a:lnTo>
                    <a:pt x="807" y="2809"/>
                  </a:lnTo>
                  <a:lnTo>
                    <a:pt x="978" y="2833"/>
                  </a:lnTo>
                  <a:lnTo>
                    <a:pt x="1173" y="2809"/>
                  </a:lnTo>
                  <a:lnTo>
                    <a:pt x="1344" y="2760"/>
                  </a:lnTo>
                  <a:lnTo>
                    <a:pt x="1515" y="2663"/>
                  </a:lnTo>
                  <a:lnTo>
                    <a:pt x="1686" y="2540"/>
                  </a:lnTo>
                  <a:lnTo>
                    <a:pt x="2858" y="1368"/>
                  </a:lnTo>
                  <a:lnTo>
                    <a:pt x="3005" y="1197"/>
                  </a:lnTo>
                  <a:lnTo>
                    <a:pt x="2590" y="928"/>
                  </a:lnTo>
                  <a:lnTo>
                    <a:pt x="2199" y="635"/>
                  </a:lnTo>
                  <a:lnTo>
                    <a:pt x="1808" y="342"/>
                  </a:lnTo>
                  <a:lnTo>
                    <a:pt x="1466" y="0"/>
                  </a:lnTo>
                  <a:close/>
                </a:path>
              </a:pathLst>
            </a:custGeom>
            <a:solidFill>
              <a:srgbClr val="AFF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dirty="0"/>
            </a:p>
          </p:txBody>
        </p:sp>
        <p:sp>
          <p:nvSpPr>
            <p:cNvPr id="705" name="Google Shape;705;p31"/>
            <p:cNvSpPr/>
            <p:nvPr/>
          </p:nvSpPr>
          <p:spPr>
            <a:xfrm>
              <a:off x="6263875" y="2005125"/>
              <a:ext cx="74525" cy="70850"/>
            </a:xfrm>
            <a:custGeom>
              <a:avLst/>
              <a:gdLst/>
              <a:ahLst/>
              <a:cxnLst/>
              <a:rect l="l" t="t" r="r" b="b"/>
              <a:pathLst>
                <a:path w="2981" h="2834" extrusionOk="0">
                  <a:moveTo>
                    <a:pt x="1539" y="0"/>
                  </a:moveTo>
                  <a:lnTo>
                    <a:pt x="1173" y="342"/>
                  </a:lnTo>
                  <a:lnTo>
                    <a:pt x="807" y="635"/>
                  </a:lnTo>
                  <a:lnTo>
                    <a:pt x="416" y="928"/>
                  </a:lnTo>
                  <a:lnTo>
                    <a:pt x="1" y="1197"/>
                  </a:lnTo>
                  <a:lnTo>
                    <a:pt x="123" y="1368"/>
                  </a:lnTo>
                  <a:lnTo>
                    <a:pt x="1319" y="2540"/>
                  </a:lnTo>
                  <a:lnTo>
                    <a:pt x="1466" y="2663"/>
                  </a:lnTo>
                  <a:lnTo>
                    <a:pt x="1637" y="2760"/>
                  </a:lnTo>
                  <a:lnTo>
                    <a:pt x="1832" y="2809"/>
                  </a:lnTo>
                  <a:lnTo>
                    <a:pt x="2003" y="2833"/>
                  </a:lnTo>
                  <a:lnTo>
                    <a:pt x="2199" y="2809"/>
                  </a:lnTo>
                  <a:lnTo>
                    <a:pt x="2370" y="2760"/>
                  </a:lnTo>
                  <a:lnTo>
                    <a:pt x="2541" y="2663"/>
                  </a:lnTo>
                  <a:lnTo>
                    <a:pt x="2712" y="2540"/>
                  </a:lnTo>
                  <a:lnTo>
                    <a:pt x="2834" y="2394"/>
                  </a:lnTo>
                  <a:lnTo>
                    <a:pt x="2931" y="2223"/>
                  </a:lnTo>
                  <a:lnTo>
                    <a:pt x="2980" y="2052"/>
                  </a:lnTo>
                  <a:lnTo>
                    <a:pt x="2980" y="1857"/>
                  </a:lnTo>
                  <a:lnTo>
                    <a:pt x="2980" y="1661"/>
                  </a:lnTo>
                  <a:lnTo>
                    <a:pt x="2931" y="1490"/>
                  </a:lnTo>
                  <a:lnTo>
                    <a:pt x="2834" y="1319"/>
                  </a:lnTo>
                  <a:lnTo>
                    <a:pt x="2712" y="1173"/>
                  </a:lnTo>
                  <a:lnTo>
                    <a:pt x="1539" y="0"/>
                  </a:lnTo>
                  <a:close/>
                </a:path>
              </a:pathLst>
            </a:custGeom>
            <a:solidFill>
              <a:srgbClr val="AFF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dirty="0"/>
            </a:p>
          </p:txBody>
        </p:sp>
        <p:sp>
          <p:nvSpPr>
            <p:cNvPr id="706" name="Google Shape;706;p31"/>
            <p:cNvSpPr/>
            <p:nvPr/>
          </p:nvSpPr>
          <p:spPr>
            <a:xfrm>
              <a:off x="6147875" y="1619250"/>
              <a:ext cx="251575" cy="255850"/>
            </a:xfrm>
            <a:custGeom>
              <a:avLst/>
              <a:gdLst/>
              <a:ahLst/>
              <a:cxnLst/>
              <a:rect l="l" t="t" r="r" b="b"/>
              <a:pathLst>
                <a:path w="10063" h="10234" extrusionOk="0">
                  <a:moveTo>
                    <a:pt x="7352" y="0"/>
                  </a:moveTo>
                  <a:lnTo>
                    <a:pt x="7254" y="24"/>
                  </a:lnTo>
                  <a:lnTo>
                    <a:pt x="7181" y="73"/>
                  </a:lnTo>
                  <a:lnTo>
                    <a:pt x="7083" y="147"/>
                  </a:lnTo>
                  <a:lnTo>
                    <a:pt x="5447" y="1758"/>
                  </a:lnTo>
                  <a:lnTo>
                    <a:pt x="5373" y="1856"/>
                  </a:lnTo>
                  <a:lnTo>
                    <a:pt x="5300" y="1978"/>
                  </a:lnTo>
                  <a:lnTo>
                    <a:pt x="5227" y="2125"/>
                  </a:lnTo>
                  <a:lnTo>
                    <a:pt x="5178" y="2247"/>
                  </a:lnTo>
                  <a:lnTo>
                    <a:pt x="5154" y="2393"/>
                  </a:lnTo>
                  <a:lnTo>
                    <a:pt x="5129" y="2540"/>
                  </a:lnTo>
                  <a:lnTo>
                    <a:pt x="5129" y="2687"/>
                  </a:lnTo>
                  <a:lnTo>
                    <a:pt x="5129" y="2809"/>
                  </a:lnTo>
                  <a:lnTo>
                    <a:pt x="5349" y="3981"/>
                  </a:lnTo>
                  <a:lnTo>
                    <a:pt x="5398" y="4152"/>
                  </a:lnTo>
                  <a:lnTo>
                    <a:pt x="147" y="9403"/>
                  </a:lnTo>
                  <a:lnTo>
                    <a:pt x="74" y="9476"/>
                  </a:lnTo>
                  <a:lnTo>
                    <a:pt x="25" y="9574"/>
                  </a:lnTo>
                  <a:lnTo>
                    <a:pt x="0" y="9672"/>
                  </a:lnTo>
                  <a:lnTo>
                    <a:pt x="0" y="9745"/>
                  </a:lnTo>
                  <a:lnTo>
                    <a:pt x="0" y="9843"/>
                  </a:lnTo>
                  <a:lnTo>
                    <a:pt x="25" y="9940"/>
                  </a:lnTo>
                  <a:lnTo>
                    <a:pt x="74" y="10013"/>
                  </a:lnTo>
                  <a:lnTo>
                    <a:pt x="147" y="10087"/>
                  </a:lnTo>
                  <a:lnTo>
                    <a:pt x="220" y="10160"/>
                  </a:lnTo>
                  <a:lnTo>
                    <a:pt x="293" y="10209"/>
                  </a:lnTo>
                  <a:lnTo>
                    <a:pt x="391" y="10233"/>
                  </a:lnTo>
                  <a:lnTo>
                    <a:pt x="586" y="10233"/>
                  </a:lnTo>
                  <a:lnTo>
                    <a:pt x="660" y="10209"/>
                  </a:lnTo>
                  <a:lnTo>
                    <a:pt x="757" y="10160"/>
                  </a:lnTo>
                  <a:lnTo>
                    <a:pt x="831" y="10087"/>
                  </a:lnTo>
                  <a:lnTo>
                    <a:pt x="6204" y="4738"/>
                  </a:lnTo>
                  <a:lnTo>
                    <a:pt x="7254" y="4909"/>
                  </a:lnTo>
                  <a:lnTo>
                    <a:pt x="7376" y="4933"/>
                  </a:lnTo>
                  <a:lnTo>
                    <a:pt x="7523" y="4933"/>
                  </a:lnTo>
                  <a:lnTo>
                    <a:pt x="7645" y="4909"/>
                  </a:lnTo>
                  <a:lnTo>
                    <a:pt x="7791" y="4860"/>
                  </a:lnTo>
                  <a:lnTo>
                    <a:pt x="7938" y="4811"/>
                  </a:lnTo>
                  <a:lnTo>
                    <a:pt x="8060" y="4763"/>
                  </a:lnTo>
                  <a:lnTo>
                    <a:pt x="8182" y="4689"/>
                  </a:lnTo>
                  <a:lnTo>
                    <a:pt x="8280" y="4592"/>
                  </a:lnTo>
                  <a:lnTo>
                    <a:pt x="9916" y="2955"/>
                  </a:lnTo>
                  <a:lnTo>
                    <a:pt x="9989" y="2882"/>
                  </a:lnTo>
                  <a:lnTo>
                    <a:pt x="10038" y="2784"/>
                  </a:lnTo>
                  <a:lnTo>
                    <a:pt x="10063" y="2711"/>
                  </a:lnTo>
                  <a:lnTo>
                    <a:pt x="10038" y="2613"/>
                  </a:lnTo>
                  <a:lnTo>
                    <a:pt x="10014" y="2564"/>
                  </a:lnTo>
                  <a:lnTo>
                    <a:pt x="9940" y="2491"/>
                  </a:lnTo>
                  <a:lnTo>
                    <a:pt x="9843" y="2442"/>
                  </a:lnTo>
                  <a:lnTo>
                    <a:pt x="9745" y="2418"/>
                  </a:lnTo>
                  <a:lnTo>
                    <a:pt x="8695" y="2223"/>
                  </a:lnTo>
                  <a:lnTo>
                    <a:pt x="9721" y="1197"/>
                  </a:lnTo>
                  <a:lnTo>
                    <a:pt x="9794" y="1123"/>
                  </a:lnTo>
                  <a:lnTo>
                    <a:pt x="9843" y="1026"/>
                  </a:lnTo>
                  <a:lnTo>
                    <a:pt x="9867" y="953"/>
                  </a:lnTo>
                  <a:lnTo>
                    <a:pt x="9867" y="855"/>
                  </a:lnTo>
                  <a:lnTo>
                    <a:pt x="9867" y="757"/>
                  </a:lnTo>
                  <a:lnTo>
                    <a:pt x="9843" y="659"/>
                  </a:lnTo>
                  <a:lnTo>
                    <a:pt x="9794" y="586"/>
                  </a:lnTo>
                  <a:lnTo>
                    <a:pt x="9721" y="513"/>
                  </a:lnTo>
                  <a:lnTo>
                    <a:pt x="9647" y="440"/>
                  </a:lnTo>
                  <a:lnTo>
                    <a:pt x="9574" y="391"/>
                  </a:lnTo>
                  <a:lnTo>
                    <a:pt x="9476" y="366"/>
                  </a:lnTo>
                  <a:lnTo>
                    <a:pt x="9281" y="366"/>
                  </a:lnTo>
                  <a:lnTo>
                    <a:pt x="9208" y="391"/>
                  </a:lnTo>
                  <a:lnTo>
                    <a:pt x="9110" y="440"/>
                  </a:lnTo>
                  <a:lnTo>
                    <a:pt x="9037" y="513"/>
                  </a:lnTo>
                  <a:lnTo>
                    <a:pt x="7889" y="1661"/>
                  </a:lnTo>
                  <a:lnTo>
                    <a:pt x="7840" y="1490"/>
                  </a:lnTo>
                  <a:lnTo>
                    <a:pt x="7620" y="318"/>
                  </a:lnTo>
                  <a:lnTo>
                    <a:pt x="7596" y="195"/>
                  </a:lnTo>
                  <a:lnTo>
                    <a:pt x="7547" y="98"/>
                  </a:lnTo>
                  <a:lnTo>
                    <a:pt x="7498" y="49"/>
                  </a:lnTo>
                  <a:lnTo>
                    <a:pt x="7425" y="0"/>
                  </a:lnTo>
                  <a:close/>
                </a:path>
              </a:pathLst>
            </a:custGeom>
            <a:solidFill>
              <a:srgbClr val="AFF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dirty="0"/>
            </a:p>
          </p:txBody>
        </p:sp>
      </p:grpSp>
      <p:grpSp>
        <p:nvGrpSpPr>
          <p:cNvPr id="716" name="Google Shape;716;p31"/>
          <p:cNvGrpSpPr/>
          <p:nvPr/>
        </p:nvGrpSpPr>
        <p:grpSpPr>
          <a:xfrm>
            <a:off x="6156418" y="1397674"/>
            <a:ext cx="279144" cy="417980"/>
            <a:chOff x="6730350" y="2315900"/>
            <a:chExt cx="257700" cy="420100"/>
          </a:xfrm>
        </p:grpSpPr>
        <p:sp>
          <p:nvSpPr>
            <p:cNvPr id="717" name="Google Shape;717;p31"/>
            <p:cNvSpPr/>
            <p:nvPr/>
          </p:nvSpPr>
          <p:spPr>
            <a:xfrm>
              <a:off x="6807900" y="26712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dirty="0"/>
            </a:p>
          </p:txBody>
        </p:sp>
        <p:sp>
          <p:nvSpPr>
            <p:cNvPr id="718" name="Google Shape;718;p31"/>
            <p:cNvSpPr/>
            <p:nvPr/>
          </p:nvSpPr>
          <p:spPr>
            <a:xfrm>
              <a:off x="6807900" y="26364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dirty="0"/>
            </a:p>
          </p:txBody>
        </p:sp>
        <p:sp>
          <p:nvSpPr>
            <p:cNvPr id="719" name="Google Shape;719;p31"/>
            <p:cNvSpPr/>
            <p:nvPr/>
          </p:nvSpPr>
          <p:spPr>
            <a:xfrm>
              <a:off x="6807900" y="2706075"/>
              <a:ext cx="102600" cy="29925"/>
            </a:xfrm>
            <a:custGeom>
              <a:avLst/>
              <a:gdLst/>
              <a:ahLst/>
              <a:cxnLst/>
              <a:rect l="l" t="t" r="r" b="b"/>
              <a:pathLst>
                <a:path w="4104" h="1197" extrusionOk="0">
                  <a:moveTo>
                    <a:pt x="1" y="0"/>
                  </a:moveTo>
                  <a:lnTo>
                    <a:pt x="1" y="171"/>
                  </a:lnTo>
                  <a:lnTo>
                    <a:pt x="25" y="318"/>
                  </a:lnTo>
                  <a:lnTo>
                    <a:pt x="98" y="464"/>
                  </a:lnTo>
                  <a:lnTo>
                    <a:pt x="196" y="586"/>
                  </a:lnTo>
                  <a:lnTo>
                    <a:pt x="343" y="660"/>
                  </a:lnTo>
                  <a:lnTo>
                    <a:pt x="1881" y="1172"/>
                  </a:lnTo>
                  <a:lnTo>
                    <a:pt x="2052" y="1197"/>
                  </a:lnTo>
                  <a:lnTo>
                    <a:pt x="2223" y="1172"/>
                  </a:lnTo>
                  <a:lnTo>
                    <a:pt x="3762" y="660"/>
                  </a:lnTo>
                  <a:lnTo>
                    <a:pt x="3908" y="586"/>
                  </a:lnTo>
                  <a:lnTo>
                    <a:pt x="4006" y="464"/>
                  </a:lnTo>
                  <a:lnTo>
                    <a:pt x="4079" y="318"/>
                  </a:lnTo>
                  <a:lnTo>
                    <a:pt x="4104" y="171"/>
                  </a:lnTo>
                  <a:lnTo>
                    <a:pt x="4104" y="0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dirty="0"/>
            </a:p>
          </p:txBody>
        </p:sp>
        <p:sp>
          <p:nvSpPr>
            <p:cNvPr id="720" name="Google Shape;720;p31"/>
            <p:cNvSpPr/>
            <p:nvPr/>
          </p:nvSpPr>
          <p:spPr>
            <a:xfrm>
              <a:off x="6811575" y="2463675"/>
              <a:ext cx="95275" cy="160600"/>
            </a:xfrm>
            <a:custGeom>
              <a:avLst/>
              <a:gdLst/>
              <a:ahLst/>
              <a:cxnLst/>
              <a:rect l="l" t="t" r="r" b="b"/>
              <a:pathLst>
                <a:path w="3811" h="6424" extrusionOk="0">
                  <a:moveTo>
                    <a:pt x="1905" y="0"/>
                  </a:moveTo>
                  <a:lnTo>
                    <a:pt x="928" y="831"/>
                  </a:lnTo>
                  <a:lnTo>
                    <a:pt x="855" y="879"/>
                  </a:lnTo>
                  <a:lnTo>
                    <a:pt x="782" y="904"/>
                  </a:lnTo>
                  <a:lnTo>
                    <a:pt x="684" y="879"/>
                  </a:lnTo>
                  <a:lnTo>
                    <a:pt x="611" y="831"/>
                  </a:lnTo>
                  <a:lnTo>
                    <a:pt x="0" y="318"/>
                  </a:lnTo>
                  <a:lnTo>
                    <a:pt x="1319" y="6423"/>
                  </a:lnTo>
                  <a:lnTo>
                    <a:pt x="2491" y="6423"/>
                  </a:lnTo>
                  <a:lnTo>
                    <a:pt x="3810" y="318"/>
                  </a:lnTo>
                  <a:lnTo>
                    <a:pt x="3200" y="831"/>
                  </a:lnTo>
                  <a:lnTo>
                    <a:pt x="3126" y="879"/>
                  </a:lnTo>
                  <a:lnTo>
                    <a:pt x="3029" y="904"/>
                  </a:lnTo>
                  <a:lnTo>
                    <a:pt x="2955" y="879"/>
                  </a:lnTo>
                  <a:lnTo>
                    <a:pt x="2882" y="831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dirty="0"/>
            </a:p>
          </p:txBody>
        </p:sp>
        <p:sp>
          <p:nvSpPr>
            <p:cNvPr id="721" name="Google Shape;721;p31"/>
            <p:cNvSpPr/>
            <p:nvPr/>
          </p:nvSpPr>
          <p:spPr>
            <a:xfrm>
              <a:off x="6730350" y="2315900"/>
              <a:ext cx="257700" cy="308375"/>
            </a:xfrm>
            <a:custGeom>
              <a:avLst/>
              <a:gdLst/>
              <a:ahLst/>
              <a:cxnLst/>
              <a:rect l="l" t="t" r="r" b="b"/>
              <a:pathLst>
                <a:path w="10308" h="12335" extrusionOk="0">
                  <a:moveTo>
                    <a:pt x="5154" y="1"/>
                  </a:moveTo>
                  <a:lnTo>
                    <a:pt x="4617" y="25"/>
                  </a:lnTo>
                  <a:lnTo>
                    <a:pt x="4128" y="98"/>
                  </a:lnTo>
                  <a:lnTo>
                    <a:pt x="3615" y="245"/>
                  </a:lnTo>
                  <a:lnTo>
                    <a:pt x="3151" y="416"/>
                  </a:lnTo>
                  <a:lnTo>
                    <a:pt x="2712" y="636"/>
                  </a:lnTo>
                  <a:lnTo>
                    <a:pt x="2272" y="880"/>
                  </a:lnTo>
                  <a:lnTo>
                    <a:pt x="1881" y="1173"/>
                  </a:lnTo>
                  <a:lnTo>
                    <a:pt x="1515" y="1515"/>
                  </a:lnTo>
                  <a:lnTo>
                    <a:pt x="1198" y="1881"/>
                  </a:lnTo>
                  <a:lnTo>
                    <a:pt x="880" y="2272"/>
                  </a:lnTo>
                  <a:lnTo>
                    <a:pt x="636" y="2687"/>
                  </a:lnTo>
                  <a:lnTo>
                    <a:pt x="416" y="3151"/>
                  </a:lnTo>
                  <a:lnTo>
                    <a:pt x="245" y="3615"/>
                  </a:lnTo>
                  <a:lnTo>
                    <a:pt x="123" y="4104"/>
                  </a:lnTo>
                  <a:lnTo>
                    <a:pt x="50" y="4617"/>
                  </a:lnTo>
                  <a:lnTo>
                    <a:pt x="1" y="5154"/>
                  </a:lnTo>
                  <a:lnTo>
                    <a:pt x="25" y="5423"/>
                  </a:lnTo>
                  <a:lnTo>
                    <a:pt x="50" y="5691"/>
                  </a:lnTo>
                  <a:lnTo>
                    <a:pt x="123" y="6204"/>
                  </a:lnTo>
                  <a:lnTo>
                    <a:pt x="245" y="6693"/>
                  </a:lnTo>
                  <a:lnTo>
                    <a:pt x="416" y="7132"/>
                  </a:lnTo>
                  <a:lnTo>
                    <a:pt x="636" y="7572"/>
                  </a:lnTo>
                  <a:lnTo>
                    <a:pt x="856" y="7963"/>
                  </a:lnTo>
                  <a:lnTo>
                    <a:pt x="1100" y="8353"/>
                  </a:lnTo>
                  <a:lnTo>
                    <a:pt x="1369" y="8744"/>
                  </a:lnTo>
                  <a:lnTo>
                    <a:pt x="1906" y="9526"/>
                  </a:lnTo>
                  <a:lnTo>
                    <a:pt x="2150" y="9941"/>
                  </a:lnTo>
                  <a:lnTo>
                    <a:pt x="2394" y="10356"/>
                  </a:lnTo>
                  <a:lnTo>
                    <a:pt x="2614" y="10796"/>
                  </a:lnTo>
                  <a:lnTo>
                    <a:pt x="2810" y="11284"/>
                  </a:lnTo>
                  <a:lnTo>
                    <a:pt x="2980" y="11797"/>
                  </a:lnTo>
                  <a:lnTo>
                    <a:pt x="3103" y="12334"/>
                  </a:lnTo>
                  <a:lnTo>
                    <a:pt x="4079" y="12334"/>
                  </a:lnTo>
                  <a:lnTo>
                    <a:pt x="3249" y="8500"/>
                  </a:lnTo>
                  <a:lnTo>
                    <a:pt x="2663" y="5642"/>
                  </a:lnTo>
                  <a:lnTo>
                    <a:pt x="2663" y="5520"/>
                  </a:lnTo>
                  <a:lnTo>
                    <a:pt x="2712" y="5423"/>
                  </a:lnTo>
                  <a:lnTo>
                    <a:pt x="2785" y="5374"/>
                  </a:lnTo>
                  <a:lnTo>
                    <a:pt x="2883" y="5349"/>
                  </a:lnTo>
                  <a:lnTo>
                    <a:pt x="2956" y="5349"/>
                  </a:lnTo>
                  <a:lnTo>
                    <a:pt x="3054" y="5398"/>
                  </a:lnTo>
                  <a:lnTo>
                    <a:pt x="4031" y="6253"/>
                  </a:lnTo>
                  <a:lnTo>
                    <a:pt x="4983" y="5398"/>
                  </a:lnTo>
                  <a:lnTo>
                    <a:pt x="5081" y="5349"/>
                  </a:lnTo>
                  <a:lnTo>
                    <a:pt x="5227" y="5349"/>
                  </a:lnTo>
                  <a:lnTo>
                    <a:pt x="5325" y="5398"/>
                  </a:lnTo>
                  <a:lnTo>
                    <a:pt x="6278" y="6253"/>
                  </a:lnTo>
                  <a:lnTo>
                    <a:pt x="7254" y="5398"/>
                  </a:lnTo>
                  <a:lnTo>
                    <a:pt x="7352" y="5349"/>
                  </a:lnTo>
                  <a:lnTo>
                    <a:pt x="7425" y="5349"/>
                  </a:lnTo>
                  <a:lnTo>
                    <a:pt x="7523" y="5374"/>
                  </a:lnTo>
                  <a:lnTo>
                    <a:pt x="7596" y="5423"/>
                  </a:lnTo>
                  <a:lnTo>
                    <a:pt x="7645" y="5520"/>
                  </a:lnTo>
                  <a:lnTo>
                    <a:pt x="7645" y="5642"/>
                  </a:lnTo>
                  <a:lnTo>
                    <a:pt x="7059" y="8500"/>
                  </a:lnTo>
                  <a:lnTo>
                    <a:pt x="6229" y="12334"/>
                  </a:lnTo>
                  <a:lnTo>
                    <a:pt x="7206" y="12334"/>
                  </a:lnTo>
                  <a:lnTo>
                    <a:pt x="7328" y="11797"/>
                  </a:lnTo>
                  <a:lnTo>
                    <a:pt x="7499" y="11284"/>
                  </a:lnTo>
                  <a:lnTo>
                    <a:pt x="7694" y="10796"/>
                  </a:lnTo>
                  <a:lnTo>
                    <a:pt x="7914" y="10356"/>
                  </a:lnTo>
                  <a:lnTo>
                    <a:pt x="8158" y="9941"/>
                  </a:lnTo>
                  <a:lnTo>
                    <a:pt x="8402" y="9526"/>
                  </a:lnTo>
                  <a:lnTo>
                    <a:pt x="8940" y="8744"/>
                  </a:lnTo>
                  <a:lnTo>
                    <a:pt x="9208" y="8353"/>
                  </a:lnTo>
                  <a:lnTo>
                    <a:pt x="9453" y="7963"/>
                  </a:lnTo>
                  <a:lnTo>
                    <a:pt x="9672" y="7572"/>
                  </a:lnTo>
                  <a:lnTo>
                    <a:pt x="9892" y="7132"/>
                  </a:lnTo>
                  <a:lnTo>
                    <a:pt x="10063" y="6693"/>
                  </a:lnTo>
                  <a:lnTo>
                    <a:pt x="10185" y="6204"/>
                  </a:lnTo>
                  <a:lnTo>
                    <a:pt x="10259" y="5691"/>
                  </a:lnTo>
                  <a:lnTo>
                    <a:pt x="10283" y="5423"/>
                  </a:lnTo>
                  <a:lnTo>
                    <a:pt x="10307" y="5154"/>
                  </a:lnTo>
                  <a:lnTo>
                    <a:pt x="10259" y="4617"/>
                  </a:lnTo>
                  <a:lnTo>
                    <a:pt x="10185" y="4104"/>
                  </a:lnTo>
                  <a:lnTo>
                    <a:pt x="10063" y="3615"/>
                  </a:lnTo>
                  <a:lnTo>
                    <a:pt x="9892" y="3151"/>
                  </a:lnTo>
                  <a:lnTo>
                    <a:pt x="9672" y="2687"/>
                  </a:lnTo>
                  <a:lnTo>
                    <a:pt x="9428" y="2272"/>
                  </a:lnTo>
                  <a:lnTo>
                    <a:pt x="9111" y="1881"/>
                  </a:lnTo>
                  <a:lnTo>
                    <a:pt x="8793" y="1515"/>
                  </a:lnTo>
                  <a:lnTo>
                    <a:pt x="8427" y="1173"/>
                  </a:lnTo>
                  <a:lnTo>
                    <a:pt x="8036" y="880"/>
                  </a:lnTo>
                  <a:lnTo>
                    <a:pt x="7596" y="636"/>
                  </a:lnTo>
                  <a:lnTo>
                    <a:pt x="7157" y="416"/>
                  </a:lnTo>
                  <a:lnTo>
                    <a:pt x="6693" y="245"/>
                  </a:lnTo>
                  <a:lnTo>
                    <a:pt x="6180" y="98"/>
                  </a:lnTo>
                  <a:lnTo>
                    <a:pt x="5691" y="25"/>
                  </a:lnTo>
                  <a:lnTo>
                    <a:pt x="5154" y="1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dirty="0"/>
            </a:p>
          </p:txBody>
        </p:sp>
      </p:grpSp>
      <p:sp>
        <p:nvSpPr>
          <p:cNvPr id="722" name="Google Shape;722;p31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 dirty="0"/>
          </a:p>
        </p:txBody>
      </p:sp>
      <p:grpSp>
        <p:nvGrpSpPr>
          <p:cNvPr id="31" name="Google Shape;938;p40">
            <a:extLst>
              <a:ext uri="{FF2B5EF4-FFF2-40B4-BE49-F238E27FC236}">
                <a16:creationId xmlns:a16="http://schemas.microsoft.com/office/drawing/2014/main" id="{A95D27AC-59BE-45DA-B41E-C30420B86BE5}"/>
              </a:ext>
            </a:extLst>
          </p:cNvPr>
          <p:cNvGrpSpPr/>
          <p:nvPr/>
        </p:nvGrpSpPr>
        <p:grpSpPr>
          <a:xfrm>
            <a:off x="3176226" y="1457196"/>
            <a:ext cx="413486" cy="303595"/>
            <a:chOff x="3241525" y="3039450"/>
            <a:chExt cx="494600" cy="312625"/>
          </a:xfrm>
          <a:solidFill>
            <a:schemeClr val="accent1"/>
          </a:solidFill>
        </p:grpSpPr>
        <p:sp>
          <p:nvSpPr>
            <p:cNvPr id="32" name="Google Shape;939;p40">
              <a:extLst>
                <a:ext uri="{FF2B5EF4-FFF2-40B4-BE49-F238E27FC236}">
                  <a16:creationId xmlns:a16="http://schemas.microsoft.com/office/drawing/2014/main" id="{EA07699C-F913-49C6-849A-614DECA279E8}"/>
                </a:ext>
              </a:extLst>
            </p:cNvPr>
            <p:cNvSpPr/>
            <p:nvPr/>
          </p:nvSpPr>
          <p:spPr>
            <a:xfrm>
              <a:off x="3241525" y="3039450"/>
              <a:ext cx="494600" cy="312625"/>
            </a:xfrm>
            <a:custGeom>
              <a:avLst/>
              <a:gdLst/>
              <a:ahLst/>
              <a:cxnLst/>
              <a:rect l="l" t="t" r="r" b="b"/>
              <a:pathLst>
                <a:path w="19784" h="12505" extrusionOk="0">
                  <a:moveTo>
                    <a:pt x="9892" y="977"/>
                  </a:moveTo>
                  <a:lnTo>
                    <a:pt x="10356" y="1001"/>
                  </a:lnTo>
                  <a:lnTo>
                    <a:pt x="10796" y="1050"/>
                  </a:lnTo>
                  <a:lnTo>
                    <a:pt x="11235" y="1124"/>
                  </a:lnTo>
                  <a:lnTo>
                    <a:pt x="11675" y="1221"/>
                  </a:lnTo>
                  <a:lnTo>
                    <a:pt x="12090" y="1343"/>
                  </a:lnTo>
                  <a:lnTo>
                    <a:pt x="12505" y="1490"/>
                  </a:lnTo>
                  <a:lnTo>
                    <a:pt x="12920" y="1661"/>
                  </a:lnTo>
                  <a:lnTo>
                    <a:pt x="13311" y="1832"/>
                  </a:lnTo>
                  <a:lnTo>
                    <a:pt x="13702" y="2027"/>
                  </a:lnTo>
                  <a:lnTo>
                    <a:pt x="14068" y="2223"/>
                  </a:lnTo>
                  <a:lnTo>
                    <a:pt x="14752" y="2662"/>
                  </a:lnTo>
                  <a:lnTo>
                    <a:pt x="15412" y="3126"/>
                  </a:lnTo>
                  <a:lnTo>
                    <a:pt x="15973" y="3590"/>
                  </a:lnTo>
                  <a:lnTo>
                    <a:pt x="16462" y="4005"/>
                  </a:lnTo>
                  <a:lnTo>
                    <a:pt x="16901" y="4421"/>
                  </a:lnTo>
                  <a:lnTo>
                    <a:pt x="17292" y="4811"/>
                  </a:lnTo>
                  <a:lnTo>
                    <a:pt x="17634" y="5178"/>
                  </a:lnTo>
                  <a:lnTo>
                    <a:pt x="18196" y="5813"/>
                  </a:lnTo>
                  <a:lnTo>
                    <a:pt x="18562" y="6252"/>
                  </a:lnTo>
                  <a:lnTo>
                    <a:pt x="18196" y="6692"/>
                  </a:lnTo>
                  <a:lnTo>
                    <a:pt x="17634" y="7327"/>
                  </a:lnTo>
                  <a:lnTo>
                    <a:pt x="17292" y="7693"/>
                  </a:lnTo>
                  <a:lnTo>
                    <a:pt x="16901" y="8084"/>
                  </a:lnTo>
                  <a:lnTo>
                    <a:pt x="16462" y="8499"/>
                  </a:lnTo>
                  <a:lnTo>
                    <a:pt x="15973" y="8915"/>
                  </a:lnTo>
                  <a:lnTo>
                    <a:pt x="15412" y="9379"/>
                  </a:lnTo>
                  <a:lnTo>
                    <a:pt x="14752" y="9843"/>
                  </a:lnTo>
                  <a:lnTo>
                    <a:pt x="14068" y="10282"/>
                  </a:lnTo>
                  <a:lnTo>
                    <a:pt x="13702" y="10478"/>
                  </a:lnTo>
                  <a:lnTo>
                    <a:pt x="13311" y="10673"/>
                  </a:lnTo>
                  <a:lnTo>
                    <a:pt x="12920" y="10844"/>
                  </a:lnTo>
                  <a:lnTo>
                    <a:pt x="12505" y="11015"/>
                  </a:lnTo>
                  <a:lnTo>
                    <a:pt x="12090" y="11161"/>
                  </a:lnTo>
                  <a:lnTo>
                    <a:pt x="11675" y="11284"/>
                  </a:lnTo>
                  <a:lnTo>
                    <a:pt x="11235" y="11381"/>
                  </a:lnTo>
                  <a:lnTo>
                    <a:pt x="10796" y="11455"/>
                  </a:lnTo>
                  <a:lnTo>
                    <a:pt x="10356" y="11503"/>
                  </a:lnTo>
                  <a:lnTo>
                    <a:pt x="9892" y="11528"/>
                  </a:lnTo>
                  <a:lnTo>
                    <a:pt x="9477" y="11528"/>
                  </a:lnTo>
                  <a:lnTo>
                    <a:pt x="9086" y="11479"/>
                  </a:lnTo>
                  <a:lnTo>
                    <a:pt x="8695" y="11430"/>
                  </a:lnTo>
                  <a:lnTo>
                    <a:pt x="8304" y="11332"/>
                  </a:lnTo>
                  <a:lnTo>
                    <a:pt x="7914" y="11235"/>
                  </a:lnTo>
                  <a:lnTo>
                    <a:pt x="7523" y="11113"/>
                  </a:lnTo>
                  <a:lnTo>
                    <a:pt x="7157" y="10990"/>
                  </a:lnTo>
                  <a:lnTo>
                    <a:pt x="6790" y="10844"/>
                  </a:lnTo>
                  <a:lnTo>
                    <a:pt x="6448" y="10673"/>
                  </a:lnTo>
                  <a:lnTo>
                    <a:pt x="6082" y="10502"/>
                  </a:lnTo>
                  <a:lnTo>
                    <a:pt x="5423" y="10111"/>
                  </a:lnTo>
                  <a:lnTo>
                    <a:pt x="4788" y="9696"/>
                  </a:lnTo>
                  <a:lnTo>
                    <a:pt x="4201" y="9232"/>
                  </a:lnTo>
                  <a:lnTo>
                    <a:pt x="3640" y="8792"/>
                  </a:lnTo>
                  <a:lnTo>
                    <a:pt x="3127" y="8328"/>
                  </a:lnTo>
                  <a:lnTo>
                    <a:pt x="2663" y="7889"/>
                  </a:lnTo>
                  <a:lnTo>
                    <a:pt x="2272" y="7474"/>
                  </a:lnTo>
                  <a:lnTo>
                    <a:pt x="1613" y="6741"/>
                  </a:lnTo>
                  <a:lnTo>
                    <a:pt x="1222" y="6252"/>
                  </a:lnTo>
                  <a:lnTo>
                    <a:pt x="1613" y="5764"/>
                  </a:lnTo>
                  <a:lnTo>
                    <a:pt x="2272" y="5031"/>
                  </a:lnTo>
                  <a:lnTo>
                    <a:pt x="2663" y="4616"/>
                  </a:lnTo>
                  <a:lnTo>
                    <a:pt x="3127" y="4176"/>
                  </a:lnTo>
                  <a:lnTo>
                    <a:pt x="3640" y="3712"/>
                  </a:lnTo>
                  <a:lnTo>
                    <a:pt x="4201" y="3273"/>
                  </a:lnTo>
                  <a:lnTo>
                    <a:pt x="4788" y="2833"/>
                  </a:lnTo>
                  <a:lnTo>
                    <a:pt x="5423" y="2394"/>
                  </a:lnTo>
                  <a:lnTo>
                    <a:pt x="6082" y="2003"/>
                  </a:lnTo>
                  <a:lnTo>
                    <a:pt x="6448" y="1832"/>
                  </a:lnTo>
                  <a:lnTo>
                    <a:pt x="6790" y="1661"/>
                  </a:lnTo>
                  <a:lnTo>
                    <a:pt x="7157" y="1514"/>
                  </a:lnTo>
                  <a:lnTo>
                    <a:pt x="7523" y="1392"/>
                  </a:lnTo>
                  <a:lnTo>
                    <a:pt x="7914" y="1270"/>
                  </a:lnTo>
                  <a:lnTo>
                    <a:pt x="8304" y="1172"/>
                  </a:lnTo>
                  <a:lnTo>
                    <a:pt x="8695" y="1075"/>
                  </a:lnTo>
                  <a:lnTo>
                    <a:pt x="9086" y="1026"/>
                  </a:lnTo>
                  <a:lnTo>
                    <a:pt x="9477" y="977"/>
                  </a:lnTo>
                  <a:close/>
                  <a:moveTo>
                    <a:pt x="9892" y="0"/>
                  </a:moveTo>
                  <a:lnTo>
                    <a:pt x="9404" y="25"/>
                  </a:lnTo>
                  <a:lnTo>
                    <a:pt x="8915" y="73"/>
                  </a:lnTo>
                  <a:lnTo>
                    <a:pt x="8451" y="147"/>
                  </a:lnTo>
                  <a:lnTo>
                    <a:pt x="7963" y="244"/>
                  </a:lnTo>
                  <a:lnTo>
                    <a:pt x="7523" y="366"/>
                  </a:lnTo>
                  <a:lnTo>
                    <a:pt x="7059" y="513"/>
                  </a:lnTo>
                  <a:lnTo>
                    <a:pt x="6619" y="684"/>
                  </a:lnTo>
                  <a:lnTo>
                    <a:pt x="6204" y="879"/>
                  </a:lnTo>
                  <a:lnTo>
                    <a:pt x="5765" y="1075"/>
                  </a:lnTo>
                  <a:lnTo>
                    <a:pt x="5374" y="1295"/>
                  </a:lnTo>
                  <a:lnTo>
                    <a:pt x="4959" y="1539"/>
                  </a:lnTo>
                  <a:lnTo>
                    <a:pt x="4592" y="1783"/>
                  </a:lnTo>
                  <a:lnTo>
                    <a:pt x="3860" y="2296"/>
                  </a:lnTo>
                  <a:lnTo>
                    <a:pt x="3176" y="2833"/>
                  </a:lnTo>
                  <a:lnTo>
                    <a:pt x="2565" y="3370"/>
                  </a:lnTo>
                  <a:lnTo>
                    <a:pt x="2028" y="3883"/>
                  </a:lnTo>
                  <a:lnTo>
                    <a:pt x="1539" y="4372"/>
                  </a:lnTo>
                  <a:lnTo>
                    <a:pt x="1149" y="4836"/>
                  </a:lnTo>
                  <a:lnTo>
                    <a:pt x="562" y="5520"/>
                  </a:lnTo>
                  <a:lnTo>
                    <a:pt x="318" y="5837"/>
                  </a:lnTo>
                  <a:lnTo>
                    <a:pt x="1" y="6252"/>
                  </a:lnTo>
                  <a:lnTo>
                    <a:pt x="318" y="6668"/>
                  </a:lnTo>
                  <a:lnTo>
                    <a:pt x="562" y="6985"/>
                  </a:lnTo>
                  <a:lnTo>
                    <a:pt x="1149" y="7669"/>
                  </a:lnTo>
                  <a:lnTo>
                    <a:pt x="1539" y="8133"/>
                  </a:lnTo>
                  <a:lnTo>
                    <a:pt x="2028" y="8621"/>
                  </a:lnTo>
                  <a:lnTo>
                    <a:pt x="2565" y="9134"/>
                  </a:lnTo>
                  <a:lnTo>
                    <a:pt x="3176" y="9672"/>
                  </a:lnTo>
                  <a:lnTo>
                    <a:pt x="3860" y="10209"/>
                  </a:lnTo>
                  <a:lnTo>
                    <a:pt x="4592" y="10722"/>
                  </a:lnTo>
                  <a:lnTo>
                    <a:pt x="4959" y="10966"/>
                  </a:lnTo>
                  <a:lnTo>
                    <a:pt x="5374" y="11210"/>
                  </a:lnTo>
                  <a:lnTo>
                    <a:pt x="5765" y="11430"/>
                  </a:lnTo>
                  <a:lnTo>
                    <a:pt x="6204" y="11625"/>
                  </a:lnTo>
                  <a:lnTo>
                    <a:pt x="6619" y="11821"/>
                  </a:lnTo>
                  <a:lnTo>
                    <a:pt x="7059" y="11992"/>
                  </a:lnTo>
                  <a:lnTo>
                    <a:pt x="7523" y="12138"/>
                  </a:lnTo>
                  <a:lnTo>
                    <a:pt x="7963" y="12260"/>
                  </a:lnTo>
                  <a:lnTo>
                    <a:pt x="8451" y="12358"/>
                  </a:lnTo>
                  <a:lnTo>
                    <a:pt x="8915" y="12431"/>
                  </a:lnTo>
                  <a:lnTo>
                    <a:pt x="9404" y="12480"/>
                  </a:lnTo>
                  <a:lnTo>
                    <a:pt x="9892" y="12505"/>
                  </a:lnTo>
                  <a:lnTo>
                    <a:pt x="10380" y="12480"/>
                  </a:lnTo>
                  <a:lnTo>
                    <a:pt x="10869" y="12431"/>
                  </a:lnTo>
                  <a:lnTo>
                    <a:pt x="11333" y="12358"/>
                  </a:lnTo>
                  <a:lnTo>
                    <a:pt x="11821" y="12260"/>
                  </a:lnTo>
                  <a:lnTo>
                    <a:pt x="12261" y="12138"/>
                  </a:lnTo>
                  <a:lnTo>
                    <a:pt x="12725" y="11992"/>
                  </a:lnTo>
                  <a:lnTo>
                    <a:pt x="13165" y="11821"/>
                  </a:lnTo>
                  <a:lnTo>
                    <a:pt x="13580" y="11625"/>
                  </a:lnTo>
                  <a:lnTo>
                    <a:pt x="14019" y="11430"/>
                  </a:lnTo>
                  <a:lnTo>
                    <a:pt x="14410" y="11210"/>
                  </a:lnTo>
                  <a:lnTo>
                    <a:pt x="14825" y="10966"/>
                  </a:lnTo>
                  <a:lnTo>
                    <a:pt x="15192" y="10722"/>
                  </a:lnTo>
                  <a:lnTo>
                    <a:pt x="15924" y="10209"/>
                  </a:lnTo>
                  <a:lnTo>
                    <a:pt x="16608" y="9672"/>
                  </a:lnTo>
                  <a:lnTo>
                    <a:pt x="17219" y="9134"/>
                  </a:lnTo>
                  <a:lnTo>
                    <a:pt x="17756" y="8621"/>
                  </a:lnTo>
                  <a:lnTo>
                    <a:pt x="18245" y="8133"/>
                  </a:lnTo>
                  <a:lnTo>
                    <a:pt x="18635" y="7669"/>
                  </a:lnTo>
                  <a:lnTo>
                    <a:pt x="19222" y="6985"/>
                  </a:lnTo>
                  <a:lnTo>
                    <a:pt x="19466" y="6668"/>
                  </a:lnTo>
                  <a:lnTo>
                    <a:pt x="19783" y="6252"/>
                  </a:lnTo>
                  <a:lnTo>
                    <a:pt x="19466" y="5837"/>
                  </a:lnTo>
                  <a:lnTo>
                    <a:pt x="19222" y="5520"/>
                  </a:lnTo>
                  <a:lnTo>
                    <a:pt x="18635" y="4836"/>
                  </a:lnTo>
                  <a:lnTo>
                    <a:pt x="18245" y="4372"/>
                  </a:lnTo>
                  <a:lnTo>
                    <a:pt x="17756" y="3883"/>
                  </a:lnTo>
                  <a:lnTo>
                    <a:pt x="17219" y="3370"/>
                  </a:lnTo>
                  <a:lnTo>
                    <a:pt x="16608" y="2833"/>
                  </a:lnTo>
                  <a:lnTo>
                    <a:pt x="15924" y="2296"/>
                  </a:lnTo>
                  <a:lnTo>
                    <a:pt x="15192" y="1783"/>
                  </a:lnTo>
                  <a:lnTo>
                    <a:pt x="14825" y="1539"/>
                  </a:lnTo>
                  <a:lnTo>
                    <a:pt x="14410" y="1295"/>
                  </a:lnTo>
                  <a:lnTo>
                    <a:pt x="14019" y="1075"/>
                  </a:lnTo>
                  <a:lnTo>
                    <a:pt x="13580" y="879"/>
                  </a:lnTo>
                  <a:lnTo>
                    <a:pt x="13165" y="684"/>
                  </a:lnTo>
                  <a:lnTo>
                    <a:pt x="12725" y="513"/>
                  </a:lnTo>
                  <a:lnTo>
                    <a:pt x="12261" y="366"/>
                  </a:lnTo>
                  <a:lnTo>
                    <a:pt x="11821" y="244"/>
                  </a:lnTo>
                  <a:lnTo>
                    <a:pt x="11333" y="147"/>
                  </a:lnTo>
                  <a:lnTo>
                    <a:pt x="10869" y="73"/>
                  </a:lnTo>
                  <a:lnTo>
                    <a:pt x="10380" y="25"/>
                  </a:lnTo>
                  <a:lnTo>
                    <a:pt x="989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dirty="0"/>
            </a:p>
          </p:txBody>
        </p:sp>
        <p:sp>
          <p:nvSpPr>
            <p:cNvPr id="33" name="Google Shape;940;p40">
              <a:extLst>
                <a:ext uri="{FF2B5EF4-FFF2-40B4-BE49-F238E27FC236}">
                  <a16:creationId xmlns:a16="http://schemas.microsoft.com/office/drawing/2014/main" id="{5921F987-D31C-405F-A358-9121E8241FB3}"/>
                </a:ext>
              </a:extLst>
            </p:cNvPr>
            <p:cNvSpPr/>
            <p:nvPr/>
          </p:nvSpPr>
          <p:spPr>
            <a:xfrm>
              <a:off x="3384400" y="3091350"/>
              <a:ext cx="208850" cy="208825"/>
            </a:xfrm>
            <a:custGeom>
              <a:avLst/>
              <a:gdLst/>
              <a:ahLst/>
              <a:cxnLst/>
              <a:rect l="l" t="t" r="r" b="b"/>
              <a:pathLst>
                <a:path w="8354" h="8353" extrusionOk="0">
                  <a:moveTo>
                    <a:pt x="4177" y="0"/>
                  </a:moveTo>
                  <a:lnTo>
                    <a:pt x="3762" y="24"/>
                  </a:lnTo>
                  <a:lnTo>
                    <a:pt x="3347" y="73"/>
                  </a:lnTo>
                  <a:lnTo>
                    <a:pt x="2931" y="195"/>
                  </a:lnTo>
                  <a:lnTo>
                    <a:pt x="2541" y="318"/>
                  </a:lnTo>
                  <a:lnTo>
                    <a:pt x="2174" y="513"/>
                  </a:lnTo>
                  <a:lnTo>
                    <a:pt x="1832" y="708"/>
                  </a:lnTo>
                  <a:lnTo>
                    <a:pt x="1515" y="953"/>
                  </a:lnTo>
                  <a:lnTo>
                    <a:pt x="1222" y="1221"/>
                  </a:lnTo>
                  <a:lnTo>
                    <a:pt x="953" y="1514"/>
                  </a:lnTo>
                  <a:lnTo>
                    <a:pt x="709" y="1832"/>
                  </a:lnTo>
                  <a:lnTo>
                    <a:pt x="514" y="2174"/>
                  </a:lnTo>
                  <a:lnTo>
                    <a:pt x="318" y="2540"/>
                  </a:lnTo>
                  <a:lnTo>
                    <a:pt x="196" y="2931"/>
                  </a:lnTo>
                  <a:lnTo>
                    <a:pt x="74" y="3346"/>
                  </a:lnTo>
                  <a:lnTo>
                    <a:pt x="25" y="3761"/>
                  </a:lnTo>
                  <a:lnTo>
                    <a:pt x="1" y="4176"/>
                  </a:lnTo>
                  <a:lnTo>
                    <a:pt x="25" y="4592"/>
                  </a:lnTo>
                  <a:lnTo>
                    <a:pt x="74" y="5007"/>
                  </a:lnTo>
                  <a:lnTo>
                    <a:pt x="196" y="5422"/>
                  </a:lnTo>
                  <a:lnTo>
                    <a:pt x="318" y="5813"/>
                  </a:lnTo>
                  <a:lnTo>
                    <a:pt x="514" y="6179"/>
                  </a:lnTo>
                  <a:lnTo>
                    <a:pt x="709" y="6521"/>
                  </a:lnTo>
                  <a:lnTo>
                    <a:pt x="953" y="6839"/>
                  </a:lnTo>
                  <a:lnTo>
                    <a:pt x="1222" y="7132"/>
                  </a:lnTo>
                  <a:lnTo>
                    <a:pt x="1515" y="7400"/>
                  </a:lnTo>
                  <a:lnTo>
                    <a:pt x="1832" y="7644"/>
                  </a:lnTo>
                  <a:lnTo>
                    <a:pt x="2174" y="7840"/>
                  </a:lnTo>
                  <a:lnTo>
                    <a:pt x="2541" y="8035"/>
                  </a:lnTo>
                  <a:lnTo>
                    <a:pt x="2931" y="8157"/>
                  </a:lnTo>
                  <a:lnTo>
                    <a:pt x="3347" y="8279"/>
                  </a:lnTo>
                  <a:lnTo>
                    <a:pt x="3762" y="8328"/>
                  </a:lnTo>
                  <a:lnTo>
                    <a:pt x="4177" y="8353"/>
                  </a:lnTo>
                  <a:lnTo>
                    <a:pt x="4592" y="8328"/>
                  </a:lnTo>
                  <a:lnTo>
                    <a:pt x="5007" y="8279"/>
                  </a:lnTo>
                  <a:lnTo>
                    <a:pt x="5423" y="8157"/>
                  </a:lnTo>
                  <a:lnTo>
                    <a:pt x="5813" y="8035"/>
                  </a:lnTo>
                  <a:lnTo>
                    <a:pt x="6180" y="7840"/>
                  </a:lnTo>
                  <a:lnTo>
                    <a:pt x="6522" y="7644"/>
                  </a:lnTo>
                  <a:lnTo>
                    <a:pt x="6839" y="7400"/>
                  </a:lnTo>
                  <a:lnTo>
                    <a:pt x="7132" y="7132"/>
                  </a:lnTo>
                  <a:lnTo>
                    <a:pt x="7401" y="6839"/>
                  </a:lnTo>
                  <a:lnTo>
                    <a:pt x="7645" y="6521"/>
                  </a:lnTo>
                  <a:lnTo>
                    <a:pt x="7840" y="6179"/>
                  </a:lnTo>
                  <a:lnTo>
                    <a:pt x="8036" y="5813"/>
                  </a:lnTo>
                  <a:lnTo>
                    <a:pt x="8158" y="5422"/>
                  </a:lnTo>
                  <a:lnTo>
                    <a:pt x="8280" y="5007"/>
                  </a:lnTo>
                  <a:lnTo>
                    <a:pt x="8329" y="4592"/>
                  </a:lnTo>
                  <a:lnTo>
                    <a:pt x="8353" y="4176"/>
                  </a:lnTo>
                  <a:lnTo>
                    <a:pt x="8329" y="3737"/>
                  </a:lnTo>
                  <a:lnTo>
                    <a:pt x="8256" y="3297"/>
                  </a:lnTo>
                  <a:lnTo>
                    <a:pt x="8134" y="3517"/>
                  </a:lnTo>
                  <a:lnTo>
                    <a:pt x="8011" y="3688"/>
                  </a:lnTo>
                  <a:lnTo>
                    <a:pt x="7840" y="3859"/>
                  </a:lnTo>
                  <a:lnTo>
                    <a:pt x="7645" y="4005"/>
                  </a:lnTo>
                  <a:lnTo>
                    <a:pt x="7425" y="4128"/>
                  </a:lnTo>
                  <a:lnTo>
                    <a:pt x="7205" y="4201"/>
                  </a:lnTo>
                  <a:lnTo>
                    <a:pt x="6961" y="4250"/>
                  </a:lnTo>
                  <a:lnTo>
                    <a:pt x="6717" y="4274"/>
                  </a:lnTo>
                  <a:lnTo>
                    <a:pt x="6546" y="4274"/>
                  </a:lnTo>
                  <a:lnTo>
                    <a:pt x="6375" y="4250"/>
                  </a:lnTo>
                  <a:lnTo>
                    <a:pt x="6204" y="4201"/>
                  </a:lnTo>
                  <a:lnTo>
                    <a:pt x="6058" y="4152"/>
                  </a:lnTo>
                  <a:lnTo>
                    <a:pt x="5887" y="4079"/>
                  </a:lnTo>
                  <a:lnTo>
                    <a:pt x="5764" y="3981"/>
                  </a:lnTo>
                  <a:lnTo>
                    <a:pt x="5618" y="3883"/>
                  </a:lnTo>
                  <a:lnTo>
                    <a:pt x="5496" y="3786"/>
                  </a:lnTo>
                  <a:lnTo>
                    <a:pt x="5398" y="3664"/>
                  </a:lnTo>
                  <a:lnTo>
                    <a:pt x="5300" y="3517"/>
                  </a:lnTo>
                  <a:lnTo>
                    <a:pt x="5203" y="3395"/>
                  </a:lnTo>
                  <a:lnTo>
                    <a:pt x="5129" y="3224"/>
                  </a:lnTo>
                  <a:lnTo>
                    <a:pt x="5081" y="3077"/>
                  </a:lnTo>
                  <a:lnTo>
                    <a:pt x="5032" y="2906"/>
                  </a:lnTo>
                  <a:lnTo>
                    <a:pt x="5007" y="2735"/>
                  </a:lnTo>
                  <a:lnTo>
                    <a:pt x="5007" y="2564"/>
                  </a:lnTo>
                  <a:lnTo>
                    <a:pt x="5007" y="2394"/>
                  </a:lnTo>
                  <a:lnTo>
                    <a:pt x="5032" y="2223"/>
                  </a:lnTo>
                  <a:lnTo>
                    <a:pt x="5081" y="2052"/>
                  </a:lnTo>
                  <a:lnTo>
                    <a:pt x="5129" y="1905"/>
                  </a:lnTo>
                  <a:lnTo>
                    <a:pt x="5203" y="1759"/>
                  </a:lnTo>
                  <a:lnTo>
                    <a:pt x="5300" y="1612"/>
                  </a:lnTo>
                  <a:lnTo>
                    <a:pt x="5398" y="1490"/>
                  </a:lnTo>
                  <a:lnTo>
                    <a:pt x="5496" y="1368"/>
                  </a:lnTo>
                  <a:lnTo>
                    <a:pt x="5618" y="1246"/>
                  </a:lnTo>
                  <a:lnTo>
                    <a:pt x="5764" y="1148"/>
                  </a:lnTo>
                  <a:lnTo>
                    <a:pt x="5887" y="1075"/>
                  </a:lnTo>
                  <a:lnTo>
                    <a:pt x="6033" y="1001"/>
                  </a:lnTo>
                  <a:lnTo>
                    <a:pt x="6204" y="928"/>
                  </a:lnTo>
                  <a:lnTo>
                    <a:pt x="6375" y="879"/>
                  </a:lnTo>
                  <a:lnTo>
                    <a:pt x="6522" y="855"/>
                  </a:lnTo>
                  <a:lnTo>
                    <a:pt x="6717" y="855"/>
                  </a:lnTo>
                  <a:lnTo>
                    <a:pt x="6448" y="659"/>
                  </a:lnTo>
                  <a:lnTo>
                    <a:pt x="6155" y="489"/>
                  </a:lnTo>
                  <a:lnTo>
                    <a:pt x="5838" y="342"/>
                  </a:lnTo>
                  <a:lnTo>
                    <a:pt x="5545" y="220"/>
                  </a:lnTo>
                  <a:lnTo>
                    <a:pt x="5203" y="122"/>
                  </a:lnTo>
                  <a:lnTo>
                    <a:pt x="4885" y="49"/>
                  </a:lnTo>
                  <a:lnTo>
                    <a:pt x="4519" y="24"/>
                  </a:lnTo>
                  <a:lnTo>
                    <a:pt x="417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dirty="0"/>
            </a:p>
          </p:txBody>
        </p:sp>
      </p:grp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CEC32E1F-E132-446F-A2B1-F93D1627305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</p:cSld>
  <p:clrMapOvr>
    <a:masterClrMapping/>
  </p:clrMapOvr>
  <p:transition advTm="35705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18"/>
          <p:cNvSpPr txBox="1">
            <a:spLocks noGrp="1"/>
          </p:cNvSpPr>
          <p:nvPr>
            <p:ph type="body" idx="1"/>
          </p:nvPr>
        </p:nvSpPr>
        <p:spPr>
          <a:xfrm>
            <a:off x="221273" y="869680"/>
            <a:ext cx="8747760" cy="33680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1600" lvl="0" indent="0" algn="ctr" rtl="0"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 lang="en-US" sz="4800" dirty="0">
              <a:latin typeface="Inter"/>
            </a:endParaRPr>
          </a:p>
          <a:p>
            <a:pPr marL="101600" lvl="0" indent="0" algn="ctr" rtl="0"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lang="en-US" sz="4800" b="0" i="0" dirty="0">
                <a:solidFill>
                  <a:schemeClr val="accent1"/>
                </a:solidFill>
                <a:effectLst/>
                <a:latin typeface="Oswald" panose="020B0604020202020204" charset="0"/>
              </a:rPr>
              <a:t>THANK YOU</a:t>
            </a:r>
          </a:p>
          <a:p>
            <a:pPr marL="101600" lvl="0" indent="0" algn="ctr" rtl="0"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 lang="en-US" dirty="0">
              <a:solidFill>
                <a:schemeClr val="accent1"/>
              </a:solidFill>
              <a:latin typeface="Oswald" panose="020B0604020202020204" charset="0"/>
            </a:endParaRPr>
          </a:p>
        </p:txBody>
      </p:sp>
      <p:sp>
        <p:nvSpPr>
          <p:cNvPr id="501" name="Google Shape;501;p18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DF5A480-4721-4F71-B86B-BB53A0AD09C8}"/>
              </a:ext>
            </a:extLst>
          </p:cNvPr>
          <p:cNvCxnSpPr/>
          <p:nvPr/>
        </p:nvCxnSpPr>
        <p:spPr>
          <a:xfrm>
            <a:off x="2411730" y="2682240"/>
            <a:ext cx="432054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19" name="Google Shape;921;p40">
            <a:extLst>
              <a:ext uri="{FF2B5EF4-FFF2-40B4-BE49-F238E27FC236}">
                <a16:creationId xmlns:a16="http://schemas.microsoft.com/office/drawing/2014/main" id="{C21E4979-0F38-4D98-8E83-7F02B343076E}"/>
              </a:ext>
            </a:extLst>
          </p:cNvPr>
          <p:cNvGrpSpPr/>
          <p:nvPr/>
        </p:nvGrpSpPr>
        <p:grpSpPr>
          <a:xfrm>
            <a:off x="4130040" y="905780"/>
            <a:ext cx="1089660" cy="808713"/>
            <a:chOff x="5975075" y="2327500"/>
            <a:chExt cx="420100" cy="388350"/>
          </a:xfrm>
        </p:grpSpPr>
        <p:sp>
          <p:nvSpPr>
            <p:cNvPr id="20" name="Google Shape;922;p40">
              <a:extLst>
                <a:ext uri="{FF2B5EF4-FFF2-40B4-BE49-F238E27FC236}">
                  <a16:creationId xmlns:a16="http://schemas.microsoft.com/office/drawing/2014/main" id="{C2C3C977-9C78-4B43-8566-E22316188EDA}"/>
                </a:ext>
              </a:extLst>
            </p:cNvPr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" name="Google Shape;923;p40">
              <a:extLst>
                <a:ext uri="{FF2B5EF4-FFF2-40B4-BE49-F238E27FC236}">
                  <a16:creationId xmlns:a16="http://schemas.microsoft.com/office/drawing/2014/main" id="{B7602E45-6B36-44B3-8F5C-4892732BC140}"/>
                </a:ext>
              </a:extLst>
            </p:cNvPr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8AA4F5B2-19F1-4BC0-AED8-41D71981DC9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261730"/>
      </p:ext>
    </p:extLst>
  </p:cSld>
  <p:clrMapOvr>
    <a:masterClrMapping/>
  </p:clrMapOvr>
  <p:transition advTm="10633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18"/>
          <p:cNvSpPr txBox="1">
            <a:spLocks noGrp="1"/>
          </p:cNvSpPr>
          <p:nvPr>
            <p:ph type="title"/>
          </p:nvPr>
        </p:nvSpPr>
        <p:spPr>
          <a:xfrm>
            <a:off x="1017270" y="192165"/>
            <a:ext cx="6996600" cy="58507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800" dirty="0"/>
              <a:t>REFERENCES</a:t>
            </a:r>
            <a:endParaRPr sz="2800" dirty="0"/>
          </a:p>
        </p:txBody>
      </p:sp>
      <p:sp>
        <p:nvSpPr>
          <p:cNvPr id="500" name="Google Shape;500;p18"/>
          <p:cNvSpPr txBox="1">
            <a:spLocks noGrp="1"/>
          </p:cNvSpPr>
          <p:nvPr>
            <p:ph type="body" idx="1"/>
          </p:nvPr>
        </p:nvSpPr>
        <p:spPr>
          <a:xfrm>
            <a:off x="221273" y="869680"/>
            <a:ext cx="8747760" cy="33680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“RMSE: Root Mean Square Error.” </a:t>
            </a:r>
            <a:r>
              <a:rPr lang="en-US" sz="1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Statistics How To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31 May 2021, https://www.statisticshowto.com/probability-and-statistics/regression-analysis/rmse-root-mean-square-error/. </a:t>
            </a:r>
            <a:endParaRPr lang="en-I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“Regularization: Ridge, Lasso &amp; Elastic Net Regression.” </a:t>
            </a:r>
            <a:r>
              <a:rPr lang="en-US" sz="18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DataCamp</a:t>
            </a:r>
            <a:r>
              <a:rPr lang="en-US" sz="1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Community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https://www.datacamp.com/community/tutorials/tutorial-ridge-lasso-elastic-net. </a:t>
            </a:r>
            <a:endParaRPr lang="en-I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US" sz="1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What Is Lambda 1se?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https://askinglot.com/what-is-lambda-1se. </a:t>
            </a:r>
            <a:endParaRPr lang="en-I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“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Cv.glmnet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 Cross-Validation for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Glmnet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.” </a:t>
            </a:r>
            <a:r>
              <a:rPr lang="en-US" sz="18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RDocumentation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https://www.rdocumentation.org/packages/glmnet/versions/4.1-2/topics/cv.glmnet. </a:t>
            </a:r>
            <a:endParaRPr lang="en-US" sz="1800" dirty="0">
              <a:effectLst/>
              <a:latin typeface="Times New Roman" panose="02020603050405020304" pitchFamily="18" charset="0"/>
            </a:endParaRPr>
          </a:p>
          <a:p>
            <a:endParaRPr lang="en-US" sz="1800" dirty="0">
              <a:effectLst/>
              <a:latin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501" name="Google Shape;501;p18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453270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18"/>
          <p:cNvSpPr txBox="1">
            <a:spLocks noGrp="1"/>
          </p:cNvSpPr>
          <p:nvPr>
            <p:ph type="title"/>
          </p:nvPr>
        </p:nvSpPr>
        <p:spPr>
          <a:xfrm>
            <a:off x="1017508" y="104711"/>
            <a:ext cx="6996600" cy="71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HIGH LEVEL DATA SUMMARY</a:t>
            </a:r>
            <a:endParaRPr sz="3200" dirty="0">
              <a:solidFill>
                <a:srgbClr val="3C78D8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80AFB7E-19FB-044B-8D4C-33935DA18C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76638" y="1026612"/>
            <a:ext cx="5237743" cy="3426984"/>
          </a:xfrm>
          <a:prstGeom prst="rect">
            <a:avLst/>
          </a:prstGeom>
        </p:spPr>
      </p:pic>
      <p:sp>
        <p:nvSpPr>
          <p:cNvPr id="501" name="Google Shape;501;p18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 dirty="0"/>
          </a:p>
        </p:txBody>
      </p:sp>
      <p:grpSp>
        <p:nvGrpSpPr>
          <p:cNvPr id="5" name="Google Shape;1145;p41">
            <a:extLst>
              <a:ext uri="{FF2B5EF4-FFF2-40B4-BE49-F238E27FC236}">
                <a16:creationId xmlns:a16="http://schemas.microsoft.com/office/drawing/2014/main" id="{889642EE-7795-4A0F-A6F6-98344295C296}"/>
              </a:ext>
            </a:extLst>
          </p:cNvPr>
          <p:cNvGrpSpPr/>
          <p:nvPr/>
        </p:nvGrpSpPr>
        <p:grpSpPr>
          <a:xfrm>
            <a:off x="1483970" y="1026612"/>
            <a:ext cx="704850" cy="715799"/>
            <a:chOff x="9901824" y="937343"/>
            <a:chExt cx="744273" cy="793950"/>
          </a:xfrm>
        </p:grpSpPr>
        <p:grpSp>
          <p:nvGrpSpPr>
            <p:cNvPr id="6" name="Google Shape;1146;p41">
              <a:extLst>
                <a:ext uri="{FF2B5EF4-FFF2-40B4-BE49-F238E27FC236}">
                  <a16:creationId xmlns:a16="http://schemas.microsoft.com/office/drawing/2014/main" id="{04DA5788-95EF-4727-A648-32CC42492231}"/>
                </a:ext>
              </a:extLst>
            </p:cNvPr>
            <p:cNvGrpSpPr/>
            <p:nvPr/>
          </p:nvGrpSpPr>
          <p:grpSpPr>
            <a:xfrm>
              <a:off x="9901824" y="937343"/>
              <a:ext cx="744273" cy="793950"/>
              <a:chOff x="9901824" y="937343"/>
              <a:chExt cx="744273" cy="793950"/>
            </a:xfrm>
          </p:grpSpPr>
          <p:sp>
            <p:nvSpPr>
              <p:cNvPr id="13" name="Google Shape;1147;p41">
                <a:extLst>
                  <a:ext uri="{FF2B5EF4-FFF2-40B4-BE49-F238E27FC236}">
                    <a16:creationId xmlns:a16="http://schemas.microsoft.com/office/drawing/2014/main" id="{BFA87BC1-A22C-4C63-B4D6-DAF82CF3EBBC}"/>
                  </a:ext>
                </a:extLst>
              </p:cNvPr>
              <p:cNvSpPr/>
              <p:nvPr/>
            </p:nvSpPr>
            <p:spPr>
              <a:xfrm>
                <a:off x="10463799" y="1043794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" name="Google Shape;1148;p41">
                <a:extLst>
                  <a:ext uri="{FF2B5EF4-FFF2-40B4-BE49-F238E27FC236}">
                    <a16:creationId xmlns:a16="http://schemas.microsoft.com/office/drawing/2014/main" id="{686B9E56-C053-4071-9172-70E4F40E654F}"/>
                  </a:ext>
                </a:extLst>
              </p:cNvPr>
              <p:cNvSpPr/>
              <p:nvPr/>
            </p:nvSpPr>
            <p:spPr>
              <a:xfrm>
                <a:off x="10546077" y="1303491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" name="Google Shape;1149;p41">
                <a:extLst>
                  <a:ext uri="{FF2B5EF4-FFF2-40B4-BE49-F238E27FC236}">
                    <a16:creationId xmlns:a16="http://schemas.microsoft.com/office/drawing/2014/main" id="{6606C000-24B9-4E44-9BEA-AF8C8ABEAFBD}"/>
                  </a:ext>
                </a:extLst>
              </p:cNvPr>
              <p:cNvSpPr/>
              <p:nvPr/>
            </p:nvSpPr>
            <p:spPr>
              <a:xfrm>
                <a:off x="10463799" y="1499539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" name="Google Shape;1150;p41">
                <a:extLst>
                  <a:ext uri="{FF2B5EF4-FFF2-40B4-BE49-F238E27FC236}">
                    <a16:creationId xmlns:a16="http://schemas.microsoft.com/office/drawing/2014/main" id="{836C8449-897B-4B9B-8F1C-1BCE02962ECD}"/>
                  </a:ext>
                </a:extLst>
              </p:cNvPr>
              <p:cNvSpPr/>
              <p:nvPr/>
            </p:nvSpPr>
            <p:spPr>
              <a:xfrm>
                <a:off x="10008275" y="1500204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" name="Google Shape;1151;p41">
                <a:extLst>
                  <a:ext uri="{FF2B5EF4-FFF2-40B4-BE49-F238E27FC236}">
                    <a16:creationId xmlns:a16="http://schemas.microsoft.com/office/drawing/2014/main" id="{7BB275E1-1897-421A-B0D6-26BF1CE8A596}"/>
                  </a:ext>
                </a:extLst>
              </p:cNvPr>
              <p:cNvSpPr/>
              <p:nvPr/>
            </p:nvSpPr>
            <p:spPr>
              <a:xfrm>
                <a:off x="9901824" y="1303934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" name="Google Shape;1152;p41">
                <a:extLst>
                  <a:ext uri="{FF2B5EF4-FFF2-40B4-BE49-F238E27FC236}">
                    <a16:creationId xmlns:a16="http://schemas.microsoft.com/office/drawing/2014/main" id="{CEC4705C-EA1E-40CA-B8FA-1CDBA76D9458}"/>
                  </a:ext>
                </a:extLst>
              </p:cNvPr>
              <p:cNvSpPr/>
              <p:nvPr/>
            </p:nvSpPr>
            <p:spPr>
              <a:xfrm>
                <a:off x="10008275" y="1044237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" name="Google Shape;1153;p41">
                <a:extLst>
                  <a:ext uri="{FF2B5EF4-FFF2-40B4-BE49-F238E27FC236}">
                    <a16:creationId xmlns:a16="http://schemas.microsoft.com/office/drawing/2014/main" id="{B121C7DD-6116-4A38-A203-5047E566FBB2}"/>
                  </a:ext>
                </a:extLst>
              </p:cNvPr>
              <p:cNvSpPr/>
              <p:nvPr/>
            </p:nvSpPr>
            <p:spPr>
              <a:xfrm>
                <a:off x="10267751" y="937343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" name="Google Shape;1154;p41">
                <a:extLst>
                  <a:ext uri="{FF2B5EF4-FFF2-40B4-BE49-F238E27FC236}">
                    <a16:creationId xmlns:a16="http://schemas.microsoft.com/office/drawing/2014/main" id="{4AADC955-6C9E-4037-AF5F-34E52E87336E}"/>
                  </a:ext>
                </a:extLst>
              </p:cNvPr>
              <p:cNvSpPr/>
              <p:nvPr/>
            </p:nvSpPr>
            <p:spPr>
              <a:xfrm>
                <a:off x="10183698" y="1629498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" name="Google Shape;1155;p41">
                <a:extLst>
                  <a:ext uri="{FF2B5EF4-FFF2-40B4-BE49-F238E27FC236}">
                    <a16:creationId xmlns:a16="http://schemas.microsoft.com/office/drawing/2014/main" id="{D299BD77-E5DC-46F5-BE24-2F34D024C9CC}"/>
                  </a:ext>
                </a:extLst>
              </p:cNvPr>
              <p:cNvSpPr/>
              <p:nvPr/>
            </p:nvSpPr>
            <p:spPr>
              <a:xfrm>
                <a:off x="10188356" y="1667865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" name="Google Shape;1156;p41">
                <a:extLst>
                  <a:ext uri="{FF2B5EF4-FFF2-40B4-BE49-F238E27FC236}">
                    <a16:creationId xmlns:a16="http://schemas.microsoft.com/office/drawing/2014/main" id="{C4689AD7-F70A-43BC-B12D-E1333B501C93}"/>
                  </a:ext>
                </a:extLst>
              </p:cNvPr>
              <p:cNvSpPr/>
              <p:nvPr/>
            </p:nvSpPr>
            <p:spPr>
              <a:xfrm>
                <a:off x="10212751" y="1705567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7" name="Google Shape;1157;p41">
              <a:extLst>
                <a:ext uri="{FF2B5EF4-FFF2-40B4-BE49-F238E27FC236}">
                  <a16:creationId xmlns:a16="http://schemas.microsoft.com/office/drawing/2014/main" id="{069B4E53-913F-4738-9C69-10A1B626AAFF}"/>
                </a:ext>
              </a:extLst>
            </p:cNvPr>
            <p:cNvSpPr/>
            <p:nvPr/>
          </p:nvSpPr>
          <p:spPr>
            <a:xfrm>
              <a:off x="10047751" y="1220548"/>
              <a:ext cx="217117" cy="205362"/>
            </a:xfrm>
            <a:custGeom>
              <a:avLst/>
              <a:gdLst/>
              <a:ahLst/>
              <a:cxnLst/>
              <a:rect l="l" t="t" r="r" b="b"/>
              <a:pathLst>
                <a:path w="380" h="359" extrusionOk="0">
                  <a:moveTo>
                    <a:pt x="63" y="268"/>
                  </a:moveTo>
                  <a:cubicBezTo>
                    <a:pt x="78" y="297"/>
                    <a:pt x="94" y="324"/>
                    <a:pt x="108" y="350"/>
                  </a:cubicBezTo>
                  <a:cubicBezTo>
                    <a:pt x="113" y="359"/>
                    <a:pt x="113" y="359"/>
                    <a:pt x="113" y="359"/>
                  </a:cubicBezTo>
                  <a:cubicBezTo>
                    <a:pt x="380" y="206"/>
                    <a:pt x="380" y="206"/>
                    <a:pt x="380" y="206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2" y="2"/>
                    <a:pt x="22" y="4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0" y="88"/>
                    <a:pt x="14" y="174"/>
                    <a:pt x="63" y="26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Google Shape;1158;p41">
              <a:extLst>
                <a:ext uri="{FF2B5EF4-FFF2-40B4-BE49-F238E27FC236}">
                  <a16:creationId xmlns:a16="http://schemas.microsoft.com/office/drawing/2014/main" id="{1ED481A8-EFBA-445E-9FC8-AE9C4458B6F8}"/>
                </a:ext>
              </a:extLst>
            </p:cNvPr>
            <p:cNvSpPr/>
            <p:nvPr/>
          </p:nvSpPr>
          <p:spPr>
            <a:xfrm>
              <a:off x="10063053" y="1080830"/>
              <a:ext cx="205806" cy="250604"/>
            </a:xfrm>
            <a:custGeom>
              <a:avLst/>
              <a:gdLst/>
              <a:ahLst/>
              <a:cxnLst/>
              <a:rect l="l" t="t" r="r" b="b"/>
              <a:pathLst>
                <a:path w="360" h="438" extrusionOk="0">
                  <a:moveTo>
                    <a:pt x="0" y="230"/>
                  </a:moveTo>
                  <a:cubicBezTo>
                    <a:pt x="360" y="438"/>
                    <a:pt x="360" y="438"/>
                    <a:pt x="360" y="438"/>
                  </a:cubicBezTo>
                  <a:cubicBezTo>
                    <a:pt x="360" y="0"/>
                    <a:pt x="360" y="0"/>
                    <a:pt x="360" y="0"/>
                  </a:cubicBezTo>
                  <a:cubicBezTo>
                    <a:pt x="174" y="3"/>
                    <a:pt x="40" y="117"/>
                    <a:pt x="0" y="2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Google Shape;1159;p41">
              <a:extLst>
                <a:ext uri="{FF2B5EF4-FFF2-40B4-BE49-F238E27FC236}">
                  <a16:creationId xmlns:a16="http://schemas.microsoft.com/office/drawing/2014/main" id="{CC22370B-1BB5-4EE7-9DEC-22C5F835EACC}"/>
                </a:ext>
              </a:extLst>
            </p:cNvPr>
            <p:cNvSpPr/>
            <p:nvPr/>
          </p:nvSpPr>
          <p:spPr>
            <a:xfrm>
              <a:off x="10276400" y="1080830"/>
              <a:ext cx="208024" cy="250604"/>
            </a:xfrm>
            <a:custGeom>
              <a:avLst/>
              <a:gdLst/>
              <a:ahLst/>
              <a:cxnLst/>
              <a:rect l="l" t="t" r="r" b="b"/>
              <a:pathLst>
                <a:path w="364" h="438" extrusionOk="0">
                  <a:moveTo>
                    <a:pt x="0" y="0"/>
                  </a:moveTo>
                  <a:cubicBezTo>
                    <a:pt x="0" y="438"/>
                    <a:pt x="0" y="438"/>
                    <a:pt x="0" y="438"/>
                  </a:cubicBezTo>
                  <a:cubicBezTo>
                    <a:pt x="364" y="228"/>
                    <a:pt x="364" y="228"/>
                    <a:pt x="364" y="228"/>
                  </a:cubicBezTo>
                  <a:cubicBezTo>
                    <a:pt x="323" y="115"/>
                    <a:pt x="186" y="1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" name="Google Shape;1160;p41">
              <a:extLst>
                <a:ext uri="{FF2B5EF4-FFF2-40B4-BE49-F238E27FC236}">
                  <a16:creationId xmlns:a16="http://schemas.microsoft.com/office/drawing/2014/main" id="{B4FB9A0A-9A27-43C5-A610-F77D4DA27A76}"/>
                </a:ext>
              </a:extLst>
            </p:cNvPr>
            <p:cNvSpPr/>
            <p:nvPr/>
          </p:nvSpPr>
          <p:spPr>
            <a:xfrm>
              <a:off x="10280392" y="1218773"/>
              <a:ext cx="219334" cy="208689"/>
            </a:xfrm>
            <a:custGeom>
              <a:avLst/>
              <a:gdLst/>
              <a:ahLst/>
              <a:cxnLst/>
              <a:rect l="l" t="t" r="r" b="b"/>
              <a:pathLst>
                <a:path w="384" h="365" extrusionOk="0">
                  <a:moveTo>
                    <a:pt x="322" y="271"/>
                  </a:moveTo>
                  <a:cubicBezTo>
                    <a:pt x="371" y="177"/>
                    <a:pt x="384" y="91"/>
                    <a:pt x="364" y="9"/>
                  </a:cubicBezTo>
                  <a:cubicBezTo>
                    <a:pt x="364" y="9"/>
                    <a:pt x="364" y="9"/>
                    <a:pt x="364" y="9"/>
                  </a:cubicBezTo>
                  <a:cubicBezTo>
                    <a:pt x="363" y="6"/>
                    <a:pt x="362" y="3"/>
                    <a:pt x="361" y="0"/>
                  </a:cubicBezTo>
                  <a:cubicBezTo>
                    <a:pt x="0" y="209"/>
                    <a:pt x="0" y="209"/>
                    <a:pt x="0" y="209"/>
                  </a:cubicBezTo>
                  <a:cubicBezTo>
                    <a:pt x="270" y="365"/>
                    <a:pt x="270" y="365"/>
                    <a:pt x="270" y="365"/>
                  </a:cubicBezTo>
                  <a:cubicBezTo>
                    <a:pt x="277" y="353"/>
                    <a:pt x="277" y="353"/>
                    <a:pt x="277" y="353"/>
                  </a:cubicBezTo>
                  <a:cubicBezTo>
                    <a:pt x="291" y="327"/>
                    <a:pt x="307" y="300"/>
                    <a:pt x="322" y="27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Google Shape;1161;p41">
              <a:extLst>
                <a:ext uri="{FF2B5EF4-FFF2-40B4-BE49-F238E27FC236}">
                  <a16:creationId xmlns:a16="http://schemas.microsoft.com/office/drawing/2014/main" id="{D1A204F7-E78A-4276-B65F-8F739EDB4320}"/>
                </a:ext>
              </a:extLst>
            </p:cNvPr>
            <p:cNvSpPr/>
            <p:nvPr/>
          </p:nvSpPr>
          <p:spPr>
            <a:xfrm>
              <a:off x="10116279" y="1345184"/>
              <a:ext cx="152580" cy="267681"/>
            </a:xfrm>
            <a:custGeom>
              <a:avLst/>
              <a:gdLst/>
              <a:ahLst/>
              <a:cxnLst/>
              <a:rect l="l" t="t" r="r" b="b"/>
              <a:pathLst>
                <a:path w="267" h="468" extrusionOk="0">
                  <a:moveTo>
                    <a:pt x="267" y="468"/>
                  </a:moveTo>
                  <a:cubicBezTo>
                    <a:pt x="267" y="0"/>
                    <a:pt x="267" y="0"/>
                    <a:pt x="267" y="0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21" y="190"/>
                    <a:pt x="42" y="229"/>
                    <a:pt x="61" y="272"/>
                  </a:cubicBezTo>
                  <a:cubicBezTo>
                    <a:pt x="75" y="304"/>
                    <a:pt x="83" y="346"/>
                    <a:pt x="90" y="383"/>
                  </a:cubicBezTo>
                  <a:cubicBezTo>
                    <a:pt x="92" y="398"/>
                    <a:pt x="95" y="411"/>
                    <a:pt x="98" y="424"/>
                  </a:cubicBezTo>
                  <a:cubicBezTo>
                    <a:pt x="105" y="457"/>
                    <a:pt x="116" y="466"/>
                    <a:pt x="151" y="467"/>
                  </a:cubicBezTo>
                  <a:cubicBezTo>
                    <a:pt x="157" y="468"/>
                    <a:pt x="157" y="468"/>
                    <a:pt x="157" y="468"/>
                  </a:cubicBezTo>
                  <a:cubicBezTo>
                    <a:pt x="185" y="468"/>
                    <a:pt x="185" y="468"/>
                    <a:pt x="185" y="468"/>
                  </a:cubicBezTo>
                  <a:cubicBezTo>
                    <a:pt x="237" y="468"/>
                    <a:pt x="237" y="468"/>
                    <a:pt x="237" y="468"/>
                  </a:cubicBezTo>
                  <a:cubicBezTo>
                    <a:pt x="247" y="468"/>
                    <a:pt x="257" y="468"/>
                    <a:pt x="267" y="4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1162;p41">
              <a:extLst>
                <a:ext uri="{FF2B5EF4-FFF2-40B4-BE49-F238E27FC236}">
                  <a16:creationId xmlns:a16="http://schemas.microsoft.com/office/drawing/2014/main" id="{32B05504-4108-48D5-A0A4-3FB18999143D}"/>
                </a:ext>
              </a:extLst>
            </p:cNvPr>
            <p:cNvSpPr/>
            <p:nvPr/>
          </p:nvSpPr>
          <p:spPr>
            <a:xfrm>
              <a:off x="10276400" y="1345184"/>
              <a:ext cx="154798" cy="267681"/>
            </a:xfrm>
            <a:custGeom>
              <a:avLst/>
              <a:gdLst/>
              <a:ahLst/>
              <a:cxnLst/>
              <a:rect l="l" t="t" r="r" b="b"/>
              <a:pathLst>
                <a:path w="271" h="468" extrusionOk="0">
                  <a:moveTo>
                    <a:pt x="174" y="424"/>
                  </a:moveTo>
                  <a:cubicBezTo>
                    <a:pt x="177" y="411"/>
                    <a:pt x="180" y="398"/>
                    <a:pt x="182" y="383"/>
                  </a:cubicBezTo>
                  <a:cubicBezTo>
                    <a:pt x="189" y="346"/>
                    <a:pt x="197" y="304"/>
                    <a:pt x="211" y="272"/>
                  </a:cubicBezTo>
                  <a:cubicBezTo>
                    <a:pt x="230" y="229"/>
                    <a:pt x="251" y="191"/>
                    <a:pt x="271" y="15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67"/>
                    <a:pt x="0" y="467"/>
                    <a:pt x="0" y="467"/>
                  </a:cubicBezTo>
                  <a:cubicBezTo>
                    <a:pt x="5" y="467"/>
                    <a:pt x="5" y="467"/>
                    <a:pt x="5" y="467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15" y="468"/>
                    <a:pt x="25" y="468"/>
                    <a:pt x="36" y="468"/>
                  </a:cubicBezTo>
                  <a:cubicBezTo>
                    <a:pt x="42" y="467"/>
                    <a:pt x="42" y="467"/>
                    <a:pt x="42" y="467"/>
                  </a:cubicBezTo>
                  <a:cubicBezTo>
                    <a:pt x="94" y="468"/>
                    <a:pt x="94" y="468"/>
                    <a:pt x="94" y="468"/>
                  </a:cubicBezTo>
                  <a:cubicBezTo>
                    <a:pt x="101" y="468"/>
                    <a:pt x="108" y="468"/>
                    <a:pt x="115" y="467"/>
                  </a:cubicBezTo>
                  <a:cubicBezTo>
                    <a:pt x="157" y="467"/>
                    <a:pt x="167" y="456"/>
                    <a:pt x="174" y="42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" name="Google Shape;788;p40">
            <a:extLst>
              <a:ext uri="{FF2B5EF4-FFF2-40B4-BE49-F238E27FC236}">
                <a16:creationId xmlns:a16="http://schemas.microsoft.com/office/drawing/2014/main" id="{A7B20C3C-3CAF-4339-888E-584A1C9D92B2}"/>
              </a:ext>
            </a:extLst>
          </p:cNvPr>
          <p:cNvGrpSpPr/>
          <p:nvPr/>
        </p:nvGrpSpPr>
        <p:grpSpPr>
          <a:xfrm>
            <a:off x="7077906" y="250920"/>
            <a:ext cx="347107" cy="438984"/>
            <a:chOff x="584925" y="238125"/>
            <a:chExt cx="415200" cy="525100"/>
          </a:xfrm>
        </p:grpSpPr>
        <p:sp>
          <p:nvSpPr>
            <p:cNvPr id="24" name="Google Shape;789;p40">
              <a:extLst>
                <a:ext uri="{FF2B5EF4-FFF2-40B4-BE49-F238E27FC236}">
                  <a16:creationId xmlns:a16="http://schemas.microsoft.com/office/drawing/2014/main" id="{523B85D2-0163-405B-B562-0F17DDB79BB7}"/>
                </a:ext>
              </a:extLst>
            </p:cNvPr>
            <p:cNvSpPr/>
            <p:nvPr/>
          </p:nvSpPr>
          <p:spPr>
            <a:xfrm>
              <a:off x="621550" y="29917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14166" y="0"/>
                  </a:moveTo>
                  <a:lnTo>
                    <a:pt x="14166" y="16755"/>
                  </a:lnTo>
                  <a:lnTo>
                    <a:pt x="14141" y="16926"/>
                  </a:lnTo>
                  <a:lnTo>
                    <a:pt x="14093" y="17072"/>
                  </a:lnTo>
                  <a:lnTo>
                    <a:pt x="14044" y="17194"/>
                  </a:lnTo>
                  <a:lnTo>
                    <a:pt x="13946" y="17341"/>
                  </a:lnTo>
                  <a:lnTo>
                    <a:pt x="13824" y="17438"/>
                  </a:lnTo>
                  <a:lnTo>
                    <a:pt x="13677" y="17512"/>
                  </a:lnTo>
                  <a:lnTo>
                    <a:pt x="13531" y="17561"/>
                  </a:lnTo>
                  <a:lnTo>
                    <a:pt x="13384" y="17585"/>
                  </a:lnTo>
                  <a:lnTo>
                    <a:pt x="0" y="17585"/>
                  </a:lnTo>
                  <a:lnTo>
                    <a:pt x="0" y="17731"/>
                  </a:lnTo>
                  <a:lnTo>
                    <a:pt x="25" y="17902"/>
                  </a:lnTo>
                  <a:lnTo>
                    <a:pt x="74" y="18049"/>
                  </a:lnTo>
                  <a:lnTo>
                    <a:pt x="123" y="18171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71"/>
                  </a:lnTo>
                  <a:lnTo>
                    <a:pt x="15069" y="18049"/>
                  </a:lnTo>
                  <a:lnTo>
                    <a:pt x="15118" y="17902"/>
                  </a:lnTo>
                  <a:lnTo>
                    <a:pt x="15143" y="17731"/>
                  </a:lnTo>
                  <a:lnTo>
                    <a:pt x="15143" y="733"/>
                  </a:lnTo>
                  <a:lnTo>
                    <a:pt x="15118" y="586"/>
                  </a:lnTo>
                  <a:lnTo>
                    <a:pt x="15069" y="440"/>
                  </a:lnTo>
                  <a:lnTo>
                    <a:pt x="15021" y="318"/>
                  </a:lnTo>
                  <a:lnTo>
                    <a:pt x="14923" y="196"/>
                  </a:lnTo>
                  <a:lnTo>
                    <a:pt x="14801" y="122"/>
                  </a:lnTo>
                  <a:lnTo>
                    <a:pt x="14654" y="49"/>
                  </a:lnTo>
                  <a:lnTo>
                    <a:pt x="14508" y="25"/>
                  </a:lnTo>
                  <a:lnTo>
                    <a:pt x="14361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" name="Google Shape;790;p40">
              <a:extLst>
                <a:ext uri="{FF2B5EF4-FFF2-40B4-BE49-F238E27FC236}">
                  <a16:creationId xmlns:a16="http://schemas.microsoft.com/office/drawing/2014/main" id="{99FB26AB-12C8-4CE4-BECB-98FEB514DC37}"/>
                </a:ext>
              </a:extLst>
            </p:cNvPr>
            <p:cNvSpPr/>
            <p:nvPr/>
          </p:nvSpPr>
          <p:spPr>
            <a:xfrm>
              <a:off x="633750" y="2381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" name="Google Shape;791;p40">
              <a:extLst>
                <a:ext uri="{FF2B5EF4-FFF2-40B4-BE49-F238E27FC236}">
                  <a16:creationId xmlns:a16="http://schemas.microsoft.com/office/drawing/2014/main" id="{43DB5B72-F00F-4F3E-96EF-44E7813DC53B}"/>
                </a:ext>
              </a:extLst>
            </p:cNvPr>
            <p:cNvSpPr/>
            <p:nvPr/>
          </p:nvSpPr>
          <p:spPr>
            <a:xfrm>
              <a:off x="716800" y="2381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0" y="391"/>
                  </a:lnTo>
                  <a:lnTo>
                    <a:pt x="0" y="488"/>
                  </a:lnTo>
                  <a:lnTo>
                    <a:pt x="0" y="2052"/>
                  </a:lnTo>
                  <a:lnTo>
                    <a:pt x="0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099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099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" name="Google Shape;792;p40">
              <a:extLst>
                <a:ext uri="{FF2B5EF4-FFF2-40B4-BE49-F238E27FC236}">
                  <a16:creationId xmlns:a16="http://schemas.microsoft.com/office/drawing/2014/main" id="{12275BC7-AAD2-41E6-B0DE-18E55A2882C4}"/>
                </a:ext>
              </a:extLst>
            </p:cNvPr>
            <p:cNvSpPr/>
            <p:nvPr/>
          </p:nvSpPr>
          <p:spPr>
            <a:xfrm>
              <a:off x="799825" y="2381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8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8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3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3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" name="Google Shape;793;p40">
              <a:extLst>
                <a:ext uri="{FF2B5EF4-FFF2-40B4-BE49-F238E27FC236}">
                  <a16:creationId xmlns:a16="http://schemas.microsoft.com/office/drawing/2014/main" id="{062B70A1-7F19-4D28-9C3E-9C704197567D}"/>
                </a:ext>
              </a:extLst>
            </p:cNvPr>
            <p:cNvSpPr/>
            <p:nvPr/>
          </p:nvSpPr>
          <p:spPr>
            <a:xfrm>
              <a:off x="882875" y="2381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" name="Google Shape;794;p40">
              <a:extLst>
                <a:ext uri="{FF2B5EF4-FFF2-40B4-BE49-F238E27FC236}">
                  <a16:creationId xmlns:a16="http://schemas.microsoft.com/office/drawing/2014/main" id="{A9E5D6CF-D3A7-4E8B-80DC-693316B0E492}"/>
                </a:ext>
              </a:extLst>
            </p:cNvPr>
            <p:cNvSpPr/>
            <p:nvPr/>
          </p:nvSpPr>
          <p:spPr>
            <a:xfrm>
              <a:off x="584925" y="26132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2540" y="171"/>
                  </a:moveTo>
                  <a:lnTo>
                    <a:pt x="2711" y="195"/>
                  </a:lnTo>
                  <a:lnTo>
                    <a:pt x="2882" y="244"/>
                  </a:lnTo>
                  <a:lnTo>
                    <a:pt x="3053" y="318"/>
                  </a:lnTo>
                  <a:lnTo>
                    <a:pt x="3175" y="440"/>
                  </a:lnTo>
                  <a:lnTo>
                    <a:pt x="3297" y="562"/>
                  </a:lnTo>
                  <a:lnTo>
                    <a:pt x="3370" y="733"/>
                  </a:lnTo>
                  <a:lnTo>
                    <a:pt x="3419" y="904"/>
                  </a:lnTo>
                  <a:lnTo>
                    <a:pt x="3444" y="1075"/>
                  </a:lnTo>
                  <a:lnTo>
                    <a:pt x="3419" y="1246"/>
                  </a:lnTo>
                  <a:lnTo>
                    <a:pt x="3370" y="1417"/>
                  </a:lnTo>
                  <a:lnTo>
                    <a:pt x="3297" y="1588"/>
                  </a:lnTo>
                  <a:lnTo>
                    <a:pt x="3175" y="1710"/>
                  </a:lnTo>
                  <a:lnTo>
                    <a:pt x="3053" y="1832"/>
                  </a:lnTo>
                  <a:lnTo>
                    <a:pt x="2882" y="1905"/>
                  </a:lnTo>
                  <a:lnTo>
                    <a:pt x="2711" y="1954"/>
                  </a:lnTo>
                  <a:lnTo>
                    <a:pt x="2540" y="1978"/>
                  </a:lnTo>
                  <a:lnTo>
                    <a:pt x="2369" y="1954"/>
                  </a:lnTo>
                  <a:lnTo>
                    <a:pt x="2198" y="1905"/>
                  </a:lnTo>
                  <a:lnTo>
                    <a:pt x="2027" y="1832"/>
                  </a:lnTo>
                  <a:lnTo>
                    <a:pt x="1905" y="1710"/>
                  </a:lnTo>
                  <a:lnTo>
                    <a:pt x="1783" y="1588"/>
                  </a:lnTo>
                  <a:lnTo>
                    <a:pt x="1710" y="1417"/>
                  </a:lnTo>
                  <a:lnTo>
                    <a:pt x="1661" y="1246"/>
                  </a:lnTo>
                  <a:lnTo>
                    <a:pt x="1636" y="1075"/>
                  </a:lnTo>
                  <a:lnTo>
                    <a:pt x="1661" y="904"/>
                  </a:lnTo>
                  <a:lnTo>
                    <a:pt x="1710" y="733"/>
                  </a:lnTo>
                  <a:lnTo>
                    <a:pt x="1783" y="562"/>
                  </a:lnTo>
                  <a:lnTo>
                    <a:pt x="1905" y="440"/>
                  </a:lnTo>
                  <a:lnTo>
                    <a:pt x="2027" y="318"/>
                  </a:lnTo>
                  <a:lnTo>
                    <a:pt x="2198" y="244"/>
                  </a:lnTo>
                  <a:lnTo>
                    <a:pt x="2369" y="195"/>
                  </a:lnTo>
                  <a:lnTo>
                    <a:pt x="2540" y="171"/>
                  </a:lnTo>
                  <a:close/>
                  <a:moveTo>
                    <a:pt x="5862" y="171"/>
                  </a:moveTo>
                  <a:lnTo>
                    <a:pt x="6033" y="195"/>
                  </a:lnTo>
                  <a:lnTo>
                    <a:pt x="6204" y="244"/>
                  </a:lnTo>
                  <a:lnTo>
                    <a:pt x="6374" y="318"/>
                  </a:lnTo>
                  <a:lnTo>
                    <a:pt x="6497" y="440"/>
                  </a:lnTo>
                  <a:lnTo>
                    <a:pt x="6619" y="562"/>
                  </a:lnTo>
                  <a:lnTo>
                    <a:pt x="6692" y="733"/>
                  </a:lnTo>
                  <a:lnTo>
                    <a:pt x="6741" y="904"/>
                  </a:lnTo>
                  <a:lnTo>
                    <a:pt x="6765" y="1075"/>
                  </a:lnTo>
                  <a:lnTo>
                    <a:pt x="6741" y="1246"/>
                  </a:lnTo>
                  <a:lnTo>
                    <a:pt x="6692" y="1417"/>
                  </a:lnTo>
                  <a:lnTo>
                    <a:pt x="6619" y="1588"/>
                  </a:lnTo>
                  <a:lnTo>
                    <a:pt x="6497" y="1710"/>
                  </a:lnTo>
                  <a:lnTo>
                    <a:pt x="6374" y="1832"/>
                  </a:lnTo>
                  <a:lnTo>
                    <a:pt x="6204" y="1905"/>
                  </a:lnTo>
                  <a:lnTo>
                    <a:pt x="6033" y="1954"/>
                  </a:lnTo>
                  <a:lnTo>
                    <a:pt x="5862" y="1978"/>
                  </a:lnTo>
                  <a:lnTo>
                    <a:pt x="5691" y="1954"/>
                  </a:lnTo>
                  <a:lnTo>
                    <a:pt x="5520" y="1905"/>
                  </a:lnTo>
                  <a:lnTo>
                    <a:pt x="5349" y="1832"/>
                  </a:lnTo>
                  <a:lnTo>
                    <a:pt x="5227" y="1710"/>
                  </a:lnTo>
                  <a:lnTo>
                    <a:pt x="5104" y="1588"/>
                  </a:lnTo>
                  <a:lnTo>
                    <a:pt x="5031" y="1417"/>
                  </a:lnTo>
                  <a:lnTo>
                    <a:pt x="4982" y="1246"/>
                  </a:lnTo>
                  <a:lnTo>
                    <a:pt x="4958" y="1075"/>
                  </a:lnTo>
                  <a:lnTo>
                    <a:pt x="4982" y="904"/>
                  </a:lnTo>
                  <a:lnTo>
                    <a:pt x="5031" y="733"/>
                  </a:lnTo>
                  <a:lnTo>
                    <a:pt x="5104" y="562"/>
                  </a:lnTo>
                  <a:lnTo>
                    <a:pt x="5227" y="440"/>
                  </a:lnTo>
                  <a:lnTo>
                    <a:pt x="5349" y="318"/>
                  </a:lnTo>
                  <a:lnTo>
                    <a:pt x="5520" y="244"/>
                  </a:lnTo>
                  <a:lnTo>
                    <a:pt x="5691" y="195"/>
                  </a:lnTo>
                  <a:lnTo>
                    <a:pt x="5862" y="171"/>
                  </a:lnTo>
                  <a:close/>
                  <a:moveTo>
                    <a:pt x="9183" y="171"/>
                  </a:moveTo>
                  <a:lnTo>
                    <a:pt x="9354" y="195"/>
                  </a:lnTo>
                  <a:lnTo>
                    <a:pt x="9525" y="244"/>
                  </a:lnTo>
                  <a:lnTo>
                    <a:pt x="9696" y="318"/>
                  </a:lnTo>
                  <a:lnTo>
                    <a:pt x="9818" y="440"/>
                  </a:lnTo>
                  <a:lnTo>
                    <a:pt x="9940" y="562"/>
                  </a:lnTo>
                  <a:lnTo>
                    <a:pt x="10014" y="733"/>
                  </a:lnTo>
                  <a:lnTo>
                    <a:pt x="10062" y="904"/>
                  </a:lnTo>
                  <a:lnTo>
                    <a:pt x="10087" y="1075"/>
                  </a:lnTo>
                  <a:lnTo>
                    <a:pt x="10062" y="1246"/>
                  </a:lnTo>
                  <a:lnTo>
                    <a:pt x="10014" y="1417"/>
                  </a:lnTo>
                  <a:lnTo>
                    <a:pt x="9940" y="1588"/>
                  </a:lnTo>
                  <a:lnTo>
                    <a:pt x="9818" y="1710"/>
                  </a:lnTo>
                  <a:lnTo>
                    <a:pt x="9696" y="1832"/>
                  </a:lnTo>
                  <a:lnTo>
                    <a:pt x="9525" y="1905"/>
                  </a:lnTo>
                  <a:lnTo>
                    <a:pt x="9354" y="1954"/>
                  </a:lnTo>
                  <a:lnTo>
                    <a:pt x="9183" y="1978"/>
                  </a:lnTo>
                  <a:lnTo>
                    <a:pt x="9012" y="1954"/>
                  </a:lnTo>
                  <a:lnTo>
                    <a:pt x="8841" y="1905"/>
                  </a:lnTo>
                  <a:lnTo>
                    <a:pt x="8670" y="1832"/>
                  </a:lnTo>
                  <a:lnTo>
                    <a:pt x="8548" y="1710"/>
                  </a:lnTo>
                  <a:lnTo>
                    <a:pt x="8426" y="1588"/>
                  </a:lnTo>
                  <a:lnTo>
                    <a:pt x="8353" y="1417"/>
                  </a:lnTo>
                  <a:lnTo>
                    <a:pt x="8304" y="1246"/>
                  </a:lnTo>
                  <a:lnTo>
                    <a:pt x="8279" y="1075"/>
                  </a:lnTo>
                  <a:lnTo>
                    <a:pt x="8304" y="904"/>
                  </a:lnTo>
                  <a:lnTo>
                    <a:pt x="8353" y="733"/>
                  </a:lnTo>
                  <a:lnTo>
                    <a:pt x="8426" y="562"/>
                  </a:lnTo>
                  <a:lnTo>
                    <a:pt x="8548" y="440"/>
                  </a:lnTo>
                  <a:lnTo>
                    <a:pt x="8670" y="318"/>
                  </a:lnTo>
                  <a:lnTo>
                    <a:pt x="8841" y="244"/>
                  </a:lnTo>
                  <a:lnTo>
                    <a:pt x="9012" y="195"/>
                  </a:lnTo>
                  <a:lnTo>
                    <a:pt x="9183" y="171"/>
                  </a:lnTo>
                  <a:close/>
                  <a:moveTo>
                    <a:pt x="12505" y="171"/>
                  </a:moveTo>
                  <a:lnTo>
                    <a:pt x="12676" y="195"/>
                  </a:lnTo>
                  <a:lnTo>
                    <a:pt x="12847" y="244"/>
                  </a:lnTo>
                  <a:lnTo>
                    <a:pt x="13018" y="318"/>
                  </a:lnTo>
                  <a:lnTo>
                    <a:pt x="13140" y="440"/>
                  </a:lnTo>
                  <a:lnTo>
                    <a:pt x="13262" y="562"/>
                  </a:lnTo>
                  <a:lnTo>
                    <a:pt x="13335" y="733"/>
                  </a:lnTo>
                  <a:lnTo>
                    <a:pt x="13384" y="904"/>
                  </a:lnTo>
                  <a:lnTo>
                    <a:pt x="13408" y="1075"/>
                  </a:lnTo>
                  <a:lnTo>
                    <a:pt x="13384" y="1246"/>
                  </a:lnTo>
                  <a:lnTo>
                    <a:pt x="13335" y="1417"/>
                  </a:lnTo>
                  <a:lnTo>
                    <a:pt x="13262" y="1588"/>
                  </a:lnTo>
                  <a:lnTo>
                    <a:pt x="13140" y="1710"/>
                  </a:lnTo>
                  <a:lnTo>
                    <a:pt x="13018" y="1832"/>
                  </a:lnTo>
                  <a:lnTo>
                    <a:pt x="12847" y="1905"/>
                  </a:lnTo>
                  <a:lnTo>
                    <a:pt x="12676" y="1954"/>
                  </a:lnTo>
                  <a:lnTo>
                    <a:pt x="12505" y="1978"/>
                  </a:lnTo>
                  <a:lnTo>
                    <a:pt x="12334" y="1954"/>
                  </a:lnTo>
                  <a:lnTo>
                    <a:pt x="12163" y="1905"/>
                  </a:lnTo>
                  <a:lnTo>
                    <a:pt x="11992" y="1832"/>
                  </a:lnTo>
                  <a:lnTo>
                    <a:pt x="11870" y="1710"/>
                  </a:lnTo>
                  <a:lnTo>
                    <a:pt x="11748" y="1588"/>
                  </a:lnTo>
                  <a:lnTo>
                    <a:pt x="11674" y="1417"/>
                  </a:lnTo>
                  <a:lnTo>
                    <a:pt x="11625" y="1246"/>
                  </a:lnTo>
                  <a:lnTo>
                    <a:pt x="11601" y="1075"/>
                  </a:lnTo>
                  <a:lnTo>
                    <a:pt x="11625" y="904"/>
                  </a:lnTo>
                  <a:lnTo>
                    <a:pt x="11674" y="733"/>
                  </a:lnTo>
                  <a:lnTo>
                    <a:pt x="11748" y="562"/>
                  </a:lnTo>
                  <a:lnTo>
                    <a:pt x="11870" y="440"/>
                  </a:lnTo>
                  <a:lnTo>
                    <a:pt x="11992" y="318"/>
                  </a:lnTo>
                  <a:lnTo>
                    <a:pt x="12163" y="244"/>
                  </a:lnTo>
                  <a:lnTo>
                    <a:pt x="12334" y="195"/>
                  </a:lnTo>
                  <a:lnTo>
                    <a:pt x="12505" y="171"/>
                  </a:lnTo>
                  <a:close/>
                  <a:moveTo>
                    <a:pt x="13091" y="5520"/>
                  </a:moveTo>
                  <a:lnTo>
                    <a:pt x="13189" y="5544"/>
                  </a:lnTo>
                  <a:lnTo>
                    <a:pt x="13262" y="5593"/>
                  </a:lnTo>
                  <a:lnTo>
                    <a:pt x="13311" y="5666"/>
                  </a:lnTo>
                  <a:lnTo>
                    <a:pt x="13335" y="5764"/>
                  </a:lnTo>
                  <a:lnTo>
                    <a:pt x="13311" y="5862"/>
                  </a:lnTo>
                  <a:lnTo>
                    <a:pt x="13262" y="5935"/>
                  </a:lnTo>
                  <a:lnTo>
                    <a:pt x="13189" y="5984"/>
                  </a:lnTo>
                  <a:lnTo>
                    <a:pt x="13091" y="6008"/>
                  </a:lnTo>
                  <a:lnTo>
                    <a:pt x="1954" y="6008"/>
                  </a:lnTo>
                  <a:lnTo>
                    <a:pt x="1856" y="5984"/>
                  </a:lnTo>
                  <a:lnTo>
                    <a:pt x="1783" y="5935"/>
                  </a:lnTo>
                  <a:lnTo>
                    <a:pt x="1734" y="5862"/>
                  </a:lnTo>
                  <a:lnTo>
                    <a:pt x="1710" y="5764"/>
                  </a:lnTo>
                  <a:lnTo>
                    <a:pt x="1734" y="5666"/>
                  </a:lnTo>
                  <a:lnTo>
                    <a:pt x="1783" y="5593"/>
                  </a:lnTo>
                  <a:lnTo>
                    <a:pt x="1856" y="5544"/>
                  </a:lnTo>
                  <a:lnTo>
                    <a:pt x="1954" y="5520"/>
                  </a:lnTo>
                  <a:close/>
                  <a:moveTo>
                    <a:pt x="13189" y="7840"/>
                  </a:moveTo>
                  <a:lnTo>
                    <a:pt x="13262" y="7913"/>
                  </a:lnTo>
                  <a:lnTo>
                    <a:pt x="13311" y="7986"/>
                  </a:lnTo>
                  <a:lnTo>
                    <a:pt x="13335" y="8084"/>
                  </a:lnTo>
                  <a:lnTo>
                    <a:pt x="13311" y="8182"/>
                  </a:lnTo>
                  <a:lnTo>
                    <a:pt x="13262" y="8255"/>
                  </a:lnTo>
                  <a:lnTo>
                    <a:pt x="13189" y="8304"/>
                  </a:lnTo>
                  <a:lnTo>
                    <a:pt x="13091" y="8328"/>
                  </a:lnTo>
                  <a:lnTo>
                    <a:pt x="1954" y="8328"/>
                  </a:lnTo>
                  <a:lnTo>
                    <a:pt x="1856" y="8304"/>
                  </a:lnTo>
                  <a:lnTo>
                    <a:pt x="1783" y="8255"/>
                  </a:lnTo>
                  <a:lnTo>
                    <a:pt x="1734" y="8182"/>
                  </a:lnTo>
                  <a:lnTo>
                    <a:pt x="1710" y="8084"/>
                  </a:lnTo>
                  <a:lnTo>
                    <a:pt x="1734" y="7986"/>
                  </a:lnTo>
                  <a:lnTo>
                    <a:pt x="1783" y="7913"/>
                  </a:lnTo>
                  <a:lnTo>
                    <a:pt x="1856" y="7840"/>
                  </a:lnTo>
                  <a:close/>
                  <a:moveTo>
                    <a:pt x="13091" y="10136"/>
                  </a:moveTo>
                  <a:lnTo>
                    <a:pt x="13189" y="10160"/>
                  </a:lnTo>
                  <a:lnTo>
                    <a:pt x="13262" y="10209"/>
                  </a:lnTo>
                  <a:lnTo>
                    <a:pt x="13311" y="10282"/>
                  </a:lnTo>
                  <a:lnTo>
                    <a:pt x="13335" y="10380"/>
                  </a:lnTo>
                  <a:lnTo>
                    <a:pt x="13311" y="10478"/>
                  </a:lnTo>
                  <a:lnTo>
                    <a:pt x="13262" y="10551"/>
                  </a:lnTo>
                  <a:lnTo>
                    <a:pt x="13189" y="10600"/>
                  </a:lnTo>
                  <a:lnTo>
                    <a:pt x="13091" y="10624"/>
                  </a:lnTo>
                  <a:lnTo>
                    <a:pt x="1954" y="10624"/>
                  </a:lnTo>
                  <a:lnTo>
                    <a:pt x="1856" y="10600"/>
                  </a:lnTo>
                  <a:lnTo>
                    <a:pt x="1783" y="10551"/>
                  </a:lnTo>
                  <a:lnTo>
                    <a:pt x="1734" y="10478"/>
                  </a:lnTo>
                  <a:lnTo>
                    <a:pt x="1710" y="10380"/>
                  </a:lnTo>
                  <a:lnTo>
                    <a:pt x="1734" y="10282"/>
                  </a:lnTo>
                  <a:lnTo>
                    <a:pt x="1783" y="10209"/>
                  </a:lnTo>
                  <a:lnTo>
                    <a:pt x="1856" y="10160"/>
                  </a:lnTo>
                  <a:lnTo>
                    <a:pt x="1954" y="10136"/>
                  </a:lnTo>
                  <a:close/>
                  <a:moveTo>
                    <a:pt x="8206" y="12456"/>
                  </a:moveTo>
                  <a:lnTo>
                    <a:pt x="8304" y="12480"/>
                  </a:lnTo>
                  <a:lnTo>
                    <a:pt x="8377" y="12529"/>
                  </a:lnTo>
                  <a:lnTo>
                    <a:pt x="8426" y="12602"/>
                  </a:lnTo>
                  <a:lnTo>
                    <a:pt x="8450" y="12700"/>
                  </a:lnTo>
                  <a:lnTo>
                    <a:pt x="8426" y="12798"/>
                  </a:lnTo>
                  <a:lnTo>
                    <a:pt x="8377" y="12871"/>
                  </a:lnTo>
                  <a:lnTo>
                    <a:pt x="8304" y="12920"/>
                  </a:lnTo>
                  <a:lnTo>
                    <a:pt x="8206" y="12944"/>
                  </a:lnTo>
                  <a:lnTo>
                    <a:pt x="1954" y="12944"/>
                  </a:lnTo>
                  <a:lnTo>
                    <a:pt x="1856" y="12920"/>
                  </a:lnTo>
                  <a:lnTo>
                    <a:pt x="1783" y="12871"/>
                  </a:lnTo>
                  <a:lnTo>
                    <a:pt x="1734" y="12798"/>
                  </a:lnTo>
                  <a:lnTo>
                    <a:pt x="1710" y="12700"/>
                  </a:lnTo>
                  <a:lnTo>
                    <a:pt x="1734" y="12602"/>
                  </a:lnTo>
                  <a:lnTo>
                    <a:pt x="1783" y="12529"/>
                  </a:lnTo>
                  <a:lnTo>
                    <a:pt x="1856" y="12480"/>
                  </a:lnTo>
                  <a:lnTo>
                    <a:pt x="1954" y="12456"/>
                  </a:lnTo>
                  <a:close/>
                  <a:moveTo>
                    <a:pt x="782" y="0"/>
                  </a:moveTo>
                  <a:lnTo>
                    <a:pt x="635" y="25"/>
                  </a:lnTo>
                  <a:lnTo>
                    <a:pt x="489" y="73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2"/>
                  </a:lnTo>
                  <a:lnTo>
                    <a:pt x="73" y="489"/>
                  </a:lnTo>
                  <a:lnTo>
                    <a:pt x="24" y="635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4" y="17927"/>
                  </a:lnTo>
                  <a:lnTo>
                    <a:pt x="73" y="18073"/>
                  </a:lnTo>
                  <a:lnTo>
                    <a:pt x="122" y="18220"/>
                  </a:lnTo>
                  <a:lnTo>
                    <a:pt x="220" y="18342"/>
                  </a:lnTo>
                  <a:lnTo>
                    <a:pt x="342" y="18440"/>
                  </a:lnTo>
                  <a:lnTo>
                    <a:pt x="489" y="18488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7"/>
                  </a:lnTo>
                  <a:lnTo>
                    <a:pt x="14654" y="18488"/>
                  </a:lnTo>
                  <a:lnTo>
                    <a:pt x="14800" y="18440"/>
                  </a:lnTo>
                  <a:lnTo>
                    <a:pt x="14923" y="18342"/>
                  </a:lnTo>
                  <a:lnTo>
                    <a:pt x="15020" y="18220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2" y="17780"/>
                  </a:lnTo>
                  <a:lnTo>
                    <a:pt x="15142" y="782"/>
                  </a:lnTo>
                  <a:lnTo>
                    <a:pt x="15118" y="635"/>
                  </a:lnTo>
                  <a:lnTo>
                    <a:pt x="15069" y="489"/>
                  </a:lnTo>
                  <a:lnTo>
                    <a:pt x="15020" y="342"/>
                  </a:lnTo>
                  <a:lnTo>
                    <a:pt x="14923" y="220"/>
                  </a:lnTo>
                  <a:lnTo>
                    <a:pt x="14800" y="122"/>
                  </a:lnTo>
                  <a:lnTo>
                    <a:pt x="14654" y="73"/>
                  </a:lnTo>
                  <a:lnTo>
                    <a:pt x="14507" y="25"/>
                  </a:lnTo>
                  <a:lnTo>
                    <a:pt x="14361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FBC6E908-67C0-3F47-905F-BC58487EB6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5347" y="1808839"/>
            <a:ext cx="2960433" cy="1988547"/>
          </a:xfrm>
          <a:prstGeom prst="rect">
            <a:avLst/>
          </a:prstGeom>
        </p:spPr>
      </p:pic>
      <p:pic>
        <p:nvPicPr>
          <p:cNvPr id="33" name="Audio 32">
            <a:hlinkClick r:id="" action="ppaction://media"/>
            <a:extLst>
              <a:ext uri="{FF2B5EF4-FFF2-40B4-BE49-F238E27FC236}">
                <a16:creationId xmlns:a16="http://schemas.microsoft.com/office/drawing/2014/main" id="{44C705D8-8270-544F-AC8E-34E6853CB68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115300" y="4114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441306"/>
      </p:ext>
    </p:extLst>
  </p:cSld>
  <p:clrMapOvr>
    <a:masterClrMapping/>
  </p:clrMapOvr>
  <p:transition advTm="116153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18"/>
          <p:cNvSpPr txBox="1">
            <a:spLocks noGrp="1"/>
          </p:cNvSpPr>
          <p:nvPr>
            <p:ph type="title"/>
          </p:nvPr>
        </p:nvSpPr>
        <p:spPr>
          <a:xfrm>
            <a:off x="992459" y="51964"/>
            <a:ext cx="6996600" cy="71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DATA PLOTS </a:t>
            </a:r>
            <a:endParaRPr sz="3200" dirty="0">
              <a:solidFill>
                <a:srgbClr val="3C78D8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0C19DFF-ED80-6A43-A663-3402F8DDFC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8451" y="1255883"/>
            <a:ext cx="4148324" cy="2310277"/>
          </a:xfrm>
          <a:prstGeom prst="rect">
            <a:avLst/>
          </a:prstGeom>
        </p:spPr>
      </p:pic>
      <p:sp>
        <p:nvSpPr>
          <p:cNvPr id="500" name="Google Shape;500;p18"/>
          <p:cNvSpPr txBox="1">
            <a:spLocks noGrp="1"/>
          </p:cNvSpPr>
          <p:nvPr>
            <p:ph type="body" idx="1"/>
          </p:nvPr>
        </p:nvSpPr>
        <p:spPr>
          <a:xfrm>
            <a:off x="776424" y="540083"/>
            <a:ext cx="7915627" cy="36594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hangingPunct="0">
              <a:buFont typeface="Arial" panose="020B0604020202020204" pitchFamily="34" charset="0"/>
              <a:buChar char="•"/>
            </a:pPr>
            <a:endParaRPr lang="en-IN" sz="1050" dirty="0"/>
          </a:p>
          <a:p>
            <a:pPr hangingPunct="0">
              <a:buFont typeface="Arial" panose="020B0604020202020204" pitchFamily="34" charset="0"/>
              <a:buChar char="•"/>
            </a:pPr>
            <a:endParaRPr lang="en-IN" sz="1050" dirty="0"/>
          </a:p>
          <a:p>
            <a:pPr hangingPunct="0">
              <a:buFont typeface="Arial" panose="020B0604020202020204" pitchFamily="34" charset="0"/>
              <a:buChar char="•"/>
            </a:pPr>
            <a:endParaRPr lang="en-IN" sz="1050" dirty="0"/>
          </a:p>
          <a:p>
            <a:pPr hangingPunct="0">
              <a:buFont typeface="Arial" panose="020B0604020202020204" pitchFamily="34" charset="0"/>
              <a:buChar char="•"/>
            </a:pPr>
            <a:endParaRPr lang="en-IN" sz="1050" dirty="0"/>
          </a:p>
          <a:p>
            <a:pPr hangingPunct="0">
              <a:buFont typeface="Arial" panose="020B0604020202020204" pitchFamily="34" charset="0"/>
              <a:buChar char="•"/>
            </a:pPr>
            <a:endParaRPr lang="en-IN" sz="1050" dirty="0"/>
          </a:p>
        </p:txBody>
      </p:sp>
      <p:sp>
        <p:nvSpPr>
          <p:cNvPr id="501" name="Google Shape;501;p18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 dirty="0"/>
          </a:p>
        </p:txBody>
      </p:sp>
      <p:grpSp>
        <p:nvGrpSpPr>
          <p:cNvPr id="61" name="Google Shape;1368;p41">
            <a:extLst>
              <a:ext uri="{FF2B5EF4-FFF2-40B4-BE49-F238E27FC236}">
                <a16:creationId xmlns:a16="http://schemas.microsoft.com/office/drawing/2014/main" id="{A2015371-4818-44C3-89A0-1D027842DA45}"/>
              </a:ext>
            </a:extLst>
          </p:cNvPr>
          <p:cNvGrpSpPr/>
          <p:nvPr/>
        </p:nvGrpSpPr>
        <p:grpSpPr>
          <a:xfrm>
            <a:off x="5761338" y="219089"/>
            <a:ext cx="445578" cy="413372"/>
            <a:chOff x="557511" y="3214925"/>
            <a:chExt cx="719836" cy="720150"/>
          </a:xfrm>
        </p:grpSpPr>
        <p:sp>
          <p:nvSpPr>
            <p:cNvPr id="62" name="Google Shape;1369;p41">
              <a:extLst>
                <a:ext uri="{FF2B5EF4-FFF2-40B4-BE49-F238E27FC236}">
                  <a16:creationId xmlns:a16="http://schemas.microsoft.com/office/drawing/2014/main" id="{74B40494-B830-46D0-9F02-B7D665CD7EE7}"/>
                </a:ext>
              </a:extLst>
            </p:cNvPr>
            <p:cNvSpPr/>
            <p:nvPr/>
          </p:nvSpPr>
          <p:spPr>
            <a:xfrm>
              <a:off x="557511" y="3214925"/>
              <a:ext cx="434543" cy="347863"/>
            </a:xfrm>
            <a:custGeom>
              <a:avLst/>
              <a:gdLst/>
              <a:ahLst/>
              <a:cxnLst/>
              <a:rect l="l" t="t" r="r" b="b"/>
              <a:pathLst>
                <a:path w="515" h="412" extrusionOk="0">
                  <a:moveTo>
                    <a:pt x="159" y="412"/>
                  </a:moveTo>
                  <a:cubicBezTo>
                    <a:pt x="147" y="402"/>
                    <a:pt x="139" y="388"/>
                    <a:pt x="139" y="373"/>
                  </a:cubicBezTo>
                  <a:cubicBezTo>
                    <a:pt x="139" y="358"/>
                    <a:pt x="146" y="344"/>
                    <a:pt x="158" y="334"/>
                  </a:cubicBezTo>
                  <a:cubicBezTo>
                    <a:pt x="175" y="319"/>
                    <a:pt x="200" y="312"/>
                    <a:pt x="227" y="312"/>
                  </a:cubicBezTo>
                  <a:cubicBezTo>
                    <a:pt x="254" y="312"/>
                    <a:pt x="278" y="319"/>
                    <a:pt x="296" y="334"/>
                  </a:cubicBezTo>
                  <a:cubicBezTo>
                    <a:pt x="307" y="344"/>
                    <a:pt x="314" y="358"/>
                    <a:pt x="314" y="373"/>
                  </a:cubicBezTo>
                  <a:cubicBezTo>
                    <a:pt x="314" y="388"/>
                    <a:pt x="307" y="402"/>
                    <a:pt x="295" y="412"/>
                  </a:cubicBezTo>
                  <a:cubicBezTo>
                    <a:pt x="402" y="412"/>
                    <a:pt x="402" y="412"/>
                    <a:pt x="402" y="412"/>
                  </a:cubicBezTo>
                  <a:cubicBezTo>
                    <a:pt x="408" y="412"/>
                    <a:pt x="413" y="407"/>
                    <a:pt x="413" y="401"/>
                  </a:cubicBezTo>
                  <a:cubicBezTo>
                    <a:pt x="413" y="262"/>
                    <a:pt x="413" y="262"/>
                    <a:pt x="413" y="262"/>
                  </a:cubicBezTo>
                  <a:cubicBezTo>
                    <a:pt x="414" y="258"/>
                    <a:pt x="418" y="253"/>
                    <a:pt x="423" y="253"/>
                  </a:cubicBezTo>
                  <a:cubicBezTo>
                    <a:pt x="433" y="253"/>
                    <a:pt x="442" y="253"/>
                    <a:pt x="448" y="262"/>
                  </a:cubicBezTo>
                  <a:cubicBezTo>
                    <a:pt x="452" y="267"/>
                    <a:pt x="454" y="272"/>
                    <a:pt x="457" y="277"/>
                  </a:cubicBezTo>
                  <a:cubicBezTo>
                    <a:pt x="467" y="293"/>
                    <a:pt x="487" y="294"/>
                    <a:pt x="499" y="280"/>
                  </a:cubicBezTo>
                  <a:cubicBezTo>
                    <a:pt x="510" y="266"/>
                    <a:pt x="515" y="246"/>
                    <a:pt x="514" y="228"/>
                  </a:cubicBezTo>
                  <a:cubicBezTo>
                    <a:pt x="515" y="210"/>
                    <a:pt x="510" y="190"/>
                    <a:pt x="499" y="176"/>
                  </a:cubicBezTo>
                  <a:cubicBezTo>
                    <a:pt x="487" y="161"/>
                    <a:pt x="467" y="162"/>
                    <a:pt x="457" y="178"/>
                  </a:cubicBezTo>
                  <a:cubicBezTo>
                    <a:pt x="454" y="183"/>
                    <a:pt x="452" y="189"/>
                    <a:pt x="448" y="194"/>
                  </a:cubicBezTo>
                  <a:cubicBezTo>
                    <a:pt x="442" y="203"/>
                    <a:pt x="433" y="203"/>
                    <a:pt x="423" y="203"/>
                  </a:cubicBezTo>
                  <a:cubicBezTo>
                    <a:pt x="418" y="202"/>
                    <a:pt x="414" y="198"/>
                    <a:pt x="413" y="194"/>
                  </a:cubicBezTo>
                  <a:cubicBezTo>
                    <a:pt x="413" y="12"/>
                    <a:pt x="413" y="12"/>
                    <a:pt x="413" y="12"/>
                  </a:cubicBezTo>
                  <a:cubicBezTo>
                    <a:pt x="413" y="5"/>
                    <a:pt x="408" y="0"/>
                    <a:pt x="40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401"/>
                    <a:pt x="0" y="401"/>
                    <a:pt x="0" y="401"/>
                  </a:cubicBezTo>
                  <a:cubicBezTo>
                    <a:pt x="0" y="407"/>
                    <a:pt x="5" y="412"/>
                    <a:pt x="11" y="412"/>
                  </a:cubicBezTo>
                  <a:lnTo>
                    <a:pt x="159" y="4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Google Shape;1370;p41">
              <a:extLst>
                <a:ext uri="{FF2B5EF4-FFF2-40B4-BE49-F238E27FC236}">
                  <a16:creationId xmlns:a16="http://schemas.microsoft.com/office/drawing/2014/main" id="{E4B8BE8B-622D-4778-90B8-779D33289ADC}"/>
                </a:ext>
              </a:extLst>
            </p:cNvPr>
            <p:cNvSpPr/>
            <p:nvPr/>
          </p:nvSpPr>
          <p:spPr>
            <a:xfrm>
              <a:off x="929646" y="3214925"/>
              <a:ext cx="347700" cy="434664"/>
            </a:xfrm>
            <a:custGeom>
              <a:avLst/>
              <a:gdLst/>
              <a:ahLst/>
              <a:cxnLst/>
              <a:rect l="l" t="t" r="r" b="b"/>
              <a:pathLst>
                <a:path w="412" h="515" extrusionOk="0">
                  <a:moveTo>
                    <a:pt x="0" y="160"/>
                  </a:moveTo>
                  <a:cubicBezTo>
                    <a:pt x="10" y="148"/>
                    <a:pt x="24" y="140"/>
                    <a:pt x="39" y="140"/>
                  </a:cubicBezTo>
                  <a:cubicBezTo>
                    <a:pt x="54" y="140"/>
                    <a:pt x="68" y="147"/>
                    <a:pt x="78" y="159"/>
                  </a:cubicBezTo>
                  <a:cubicBezTo>
                    <a:pt x="93" y="176"/>
                    <a:pt x="100" y="201"/>
                    <a:pt x="100" y="228"/>
                  </a:cubicBezTo>
                  <a:cubicBezTo>
                    <a:pt x="100" y="255"/>
                    <a:pt x="93" y="279"/>
                    <a:pt x="78" y="296"/>
                  </a:cubicBezTo>
                  <a:cubicBezTo>
                    <a:pt x="68" y="308"/>
                    <a:pt x="54" y="315"/>
                    <a:pt x="39" y="315"/>
                  </a:cubicBezTo>
                  <a:cubicBezTo>
                    <a:pt x="24" y="315"/>
                    <a:pt x="10" y="308"/>
                    <a:pt x="0" y="296"/>
                  </a:cubicBezTo>
                  <a:cubicBezTo>
                    <a:pt x="0" y="402"/>
                    <a:pt x="0" y="402"/>
                    <a:pt x="0" y="402"/>
                  </a:cubicBezTo>
                  <a:cubicBezTo>
                    <a:pt x="0" y="409"/>
                    <a:pt x="5" y="414"/>
                    <a:pt x="11" y="414"/>
                  </a:cubicBezTo>
                  <a:cubicBezTo>
                    <a:pt x="150" y="414"/>
                    <a:pt x="150" y="414"/>
                    <a:pt x="150" y="414"/>
                  </a:cubicBezTo>
                  <a:cubicBezTo>
                    <a:pt x="154" y="415"/>
                    <a:pt x="159" y="419"/>
                    <a:pt x="159" y="424"/>
                  </a:cubicBezTo>
                  <a:cubicBezTo>
                    <a:pt x="159" y="434"/>
                    <a:pt x="159" y="443"/>
                    <a:pt x="150" y="449"/>
                  </a:cubicBezTo>
                  <a:cubicBezTo>
                    <a:pt x="145" y="452"/>
                    <a:pt x="140" y="455"/>
                    <a:pt x="135" y="458"/>
                  </a:cubicBezTo>
                  <a:cubicBezTo>
                    <a:pt x="119" y="468"/>
                    <a:pt x="118" y="488"/>
                    <a:pt x="132" y="500"/>
                  </a:cubicBezTo>
                  <a:cubicBezTo>
                    <a:pt x="146" y="511"/>
                    <a:pt x="166" y="515"/>
                    <a:pt x="184" y="515"/>
                  </a:cubicBezTo>
                  <a:cubicBezTo>
                    <a:pt x="202" y="515"/>
                    <a:pt x="222" y="511"/>
                    <a:pt x="236" y="500"/>
                  </a:cubicBezTo>
                  <a:cubicBezTo>
                    <a:pt x="251" y="488"/>
                    <a:pt x="250" y="468"/>
                    <a:pt x="234" y="458"/>
                  </a:cubicBezTo>
                  <a:cubicBezTo>
                    <a:pt x="229" y="455"/>
                    <a:pt x="223" y="452"/>
                    <a:pt x="218" y="449"/>
                  </a:cubicBezTo>
                  <a:cubicBezTo>
                    <a:pt x="209" y="443"/>
                    <a:pt x="209" y="434"/>
                    <a:pt x="209" y="424"/>
                  </a:cubicBezTo>
                  <a:cubicBezTo>
                    <a:pt x="210" y="419"/>
                    <a:pt x="214" y="415"/>
                    <a:pt x="218" y="414"/>
                  </a:cubicBezTo>
                  <a:cubicBezTo>
                    <a:pt x="400" y="414"/>
                    <a:pt x="400" y="414"/>
                    <a:pt x="400" y="414"/>
                  </a:cubicBezTo>
                  <a:cubicBezTo>
                    <a:pt x="407" y="414"/>
                    <a:pt x="412" y="409"/>
                    <a:pt x="412" y="402"/>
                  </a:cubicBezTo>
                  <a:cubicBezTo>
                    <a:pt x="412" y="12"/>
                    <a:pt x="412" y="12"/>
                    <a:pt x="412" y="12"/>
                  </a:cubicBezTo>
                  <a:cubicBezTo>
                    <a:pt x="412" y="5"/>
                    <a:pt x="407" y="0"/>
                    <a:pt x="400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lnTo>
                    <a:pt x="0" y="16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Google Shape;1371;p41">
              <a:extLst>
                <a:ext uri="{FF2B5EF4-FFF2-40B4-BE49-F238E27FC236}">
                  <a16:creationId xmlns:a16="http://schemas.microsoft.com/office/drawing/2014/main" id="{C9F080CE-C22A-496F-9C1E-63A064C00A13}"/>
                </a:ext>
              </a:extLst>
            </p:cNvPr>
            <p:cNvSpPr/>
            <p:nvPr/>
          </p:nvSpPr>
          <p:spPr>
            <a:xfrm>
              <a:off x="557511" y="3500411"/>
              <a:ext cx="347040" cy="434664"/>
            </a:xfrm>
            <a:custGeom>
              <a:avLst/>
              <a:gdLst/>
              <a:ahLst/>
              <a:cxnLst/>
              <a:rect l="l" t="t" r="r" b="b"/>
              <a:pathLst>
                <a:path w="411" h="515" extrusionOk="0">
                  <a:moveTo>
                    <a:pt x="411" y="356"/>
                  </a:moveTo>
                  <a:cubicBezTo>
                    <a:pt x="401" y="368"/>
                    <a:pt x="387" y="376"/>
                    <a:pt x="372" y="376"/>
                  </a:cubicBezTo>
                  <a:cubicBezTo>
                    <a:pt x="357" y="376"/>
                    <a:pt x="343" y="369"/>
                    <a:pt x="333" y="357"/>
                  </a:cubicBezTo>
                  <a:cubicBezTo>
                    <a:pt x="318" y="340"/>
                    <a:pt x="311" y="315"/>
                    <a:pt x="311" y="288"/>
                  </a:cubicBezTo>
                  <a:cubicBezTo>
                    <a:pt x="311" y="261"/>
                    <a:pt x="318" y="237"/>
                    <a:pt x="333" y="219"/>
                  </a:cubicBezTo>
                  <a:cubicBezTo>
                    <a:pt x="343" y="207"/>
                    <a:pt x="357" y="201"/>
                    <a:pt x="372" y="201"/>
                  </a:cubicBezTo>
                  <a:cubicBezTo>
                    <a:pt x="387" y="201"/>
                    <a:pt x="401" y="208"/>
                    <a:pt x="411" y="220"/>
                  </a:cubicBezTo>
                  <a:cubicBezTo>
                    <a:pt x="411" y="113"/>
                    <a:pt x="411" y="113"/>
                    <a:pt x="411" y="113"/>
                  </a:cubicBezTo>
                  <a:cubicBezTo>
                    <a:pt x="411" y="107"/>
                    <a:pt x="406" y="102"/>
                    <a:pt x="400" y="102"/>
                  </a:cubicBezTo>
                  <a:cubicBezTo>
                    <a:pt x="261" y="102"/>
                    <a:pt x="261" y="102"/>
                    <a:pt x="261" y="102"/>
                  </a:cubicBezTo>
                  <a:cubicBezTo>
                    <a:pt x="257" y="100"/>
                    <a:pt x="252" y="97"/>
                    <a:pt x="252" y="92"/>
                  </a:cubicBezTo>
                  <a:cubicBezTo>
                    <a:pt x="252" y="82"/>
                    <a:pt x="252" y="73"/>
                    <a:pt x="261" y="67"/>
                  </a:cubicBezTo>
                  <a:cubicBezTo>
                    <a:pt x="266" y="63"/>
                    <a:pt x="271" y="61"/>
                    <a:pt x="276" y="58"/>
                  </a:cubicBezTo>
                  <a:cubicBezTo>
                    <a:pt x="293" y="48"/>
                    <a:pt x="294" y="28"/>
                    <a:pt x="279" y="16"/>
                  </a:cubicBezTo>
                  <a:cubicBezTo>
                    <a:pt x="265" y="5"/>
                    <a:pt x="245" y="0"/>
                    <a:pt x="227" y="1"/>
                  </a:cubicBezTo>
                  <a:cubicBezTo>
                    <a:pt x="209" y="0"/>
                    <a:pt x="189" y="5"/>
                    <a:pt x="175" y="16"/>
                  </a:cubicBezTo>
                  <a:cubicBezTo>
                    <a:pt x="160" y="28"/>
                    <a:pt x="161" y="48"/>
                    <a:pt x="177" y="58"/>
                  </a:cubicBezTo>
                  <a:cubicBezTo>
                    <a:pt x="182" y="61"/>
                    <a:pt x="188" y="63"/>
                    <a:pt x="193" y="67"/>
                  </a:cubicBezTo>
                  <a:cubicBezTo>
                    <a:pt x="202" y="73"/>
                    <a:pt x="202" y="82"/>
                    <a:pt x="202" y="92"/>
                  </a:cubicBezTo>
                  <a:cubicBezTo>
                    <a:pt x="201" y="97"/>
                    <a:pt x="197" y="100"/>
                    <a:pt x="193" y="102"/>
                  </a:cubicBezTo>
                  <a:cubicBezTo>
                    <a:pt x="11" y="102"/>
                    <a:pt x="11" y="102"/>
                    <a:pt x="11" y="102"/>
                  </a:cubicBezTo>
                  <a:cubicBezTo>
                    <a:pt x="5" y="102"/>
                    <a:pt x="0" y="107"/>
                    <a:pt x="0" y="113"/>
                  </a:cubicBezTo>
                  <a:cubicBezTo>
                    <a:pt x="0" y="504"/>
                    <a:pt x="0" y="504"/>
                    <a:pt x="0" y="504"/>
                  </a:cubicBezTo>
                  <a:cubicBezTo>
                    <a:pt x="0" y="510"/>
                    <a:pt x="5" y="515"/>
                    <a:pt x="11" y="515"/>
                  </a:cubicBezTo>
                  <a:cubicBezTo>
                    <a:pt x="400" y="515"/>
                    <a:pt x="400" y="515"/>
                    <a:pt x="400" y="515"/>
                  </a:cubicBezTo>
                  <a:cubicBezTo>
                    <a:pt x="406" y="515"/>
                    <a:pt x="411" y="510"/>
                    <a:pt x="411" y="504"/>
                  </a:cubicBezTo>
                  <a:lnTo>
                    <a:pt x="411" y="35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" name="Google Shape;1372;p41">
              <a:extLst>
                <a:ext uri="{FF2B5EF4-FFF2-40B4-BE49-F238E27FC236}">
                  <a16:creationId xmlns:a16="http://schemas.microsoft.com/office/drawing/2014/main" id="{0A6A471E-CCBF-4D21-B42B-0553A9BA11E2}"/>
                </a:ext>
              </a:extLst>
            </p:cNvPr>
            <p:cNvSpPr/>
            <p:nvPr/>
          </p:nvSpPr>
          <p:spPr>
            <a:xfrm>
              <a:off x="842804" y="3588202"/>
              <a:ext cx="434543" cy="346873"/>
            </a:xfrm>
            <a:custGeom>
              <a:avLst/>
              <a:gdLst/>
              <a:ahLst/>
              <a:cxnLst/>
              <a:rect l="l" t="t" r="r" b="b"/>
              <a:pathLst>
                <a:path w="515" h="411" extrusionOk="0">
                  <a:moveTo>
                    <a:pt x="355" y="0"/>
                  </a:moveTo>
                  <a:cubicBezTo>
                    <a:pt x="367" y="10"/>
                    <a:pt x="375" y="24"/>
                    <a:pt x="375" y="39"/>
                  </a:cubicBezTo>
                  <a:cubicBezTo>
                    <a:pt x="375" y="54"/>
                    <a:pt x="368" y="68"/>
                    <a:pt x="356" y="78"/>
                  </a:cubicBezTo>
                  <a:cubicBezTo>
                    <a:pt x="339" y="93"/>
                    <a:pt x="314" y="100"/>
                    <a:pt x="287" y="100"/>
                  </a:cubicBezTo>
                  <a:cubicBezTo>
                    <a:pt x="260" y="100"/>
                    <a:pt x="236" y="93"/>
                    <a:pt x="219" y="78"/>
                  </a:cubicBezTo>
                  <a:cubicBezTo>
                    <a:pt x="207" y="68"/>
                    <a:pt x="200" y="54"/>
                    <a:pt x="200" y="39"/>
                  </a:cubicBezTo>
                  <a:cubicBezTo>
                    <a:pt x="200" y="24"/>
                    <a:pt x="207" y="10"/>
                    <a:pt x="219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6" y="0"/>
                    <a:pt x="101" y="5"/>
                    <a:pt x="101" y="11"/>
                  </a:cubicBezTo>
                  <a:cubicBezTo>
                    <a:pt x="101" y="150"/>
                    <a:pt x="101" y="150"/>
                    <a:pt x="101" y="150"/>
                  </a:cubicBezTo>
                  <a:cubicBezTo>
                    <a:pt x="100" y="154"/>
                    <a:pt x="96" y="159"/>
                    <a:pt x="91" y="159"/>
                  </a:cubicBezTo>
                  <a:cubicBezTo>
                    <a:pt x="81" y="159"/>
                    <a:pt x="72" y="159"/>
                    <a:pt x="66" y="150"/>
                  </a:cubicBezTo>
                  <a:cubicBezTo>
                    <a:pt x="63" y="145"/>
                    <a:pt x="60" y="140"/>
                    <a:pt x="57" y="135"/>
                  </a:cubicBezTo>
                  <a:cubicBezTo>
                    <a:pt x="47" y="118"/>
                    <a:pt x="27" y="117"/>
                    <a:pt x="15" y="132"/>
                  </a:cubicBezTo>
                  <a:cubicBezTo>
                    <a:pt x="4" y="146"/>
                    <a:pt x="0" y="166"/>
                    <a:pt x="0" y="184"/>
                  </a:cubicBezTo>
                  <a:cubicBezTo>
                    <a:pt x="0" y="202"/>
                    <a:pt x="4" y="222"/>
                    <a:pt x="15" y="236"/>
                  </a:cubicBezTo>
                  <a:cubicBezTo>
                    <a:pt x="27" y="251"/>
                    <a:pt x="47" y="250"/>
                    <a:pt x="57" y="234"/>
                  </a:cubicBezTo>
                  <a:cubicBezTo>
                    <a:pt x="60" y="229"/>
                    <a:pt x="63" y="223"/>
                    <a:pt x="66" y="218"/>
                  </a:cubicBezTo>
                  <a:cubicBezTo>
                    <a:pt x="72" y="209"/>
                    <a:pt x="81" y="209"/>
                    <a:pt x="91" y="209"/>
                  </a:cubicBezTo>
                  <a:cubicBezTo>
                    <a:pt x="96" y="210"/>
                    <a:pt x="100" y="214"/>
                    <a:pt x="101" y="218"/>
                  </a:cubicBezTo>
                  <a:cubicBezTo>
                    <a:pt x="101" y="400"/>
                    <a:pt x="101" y="400"/>
                    <a:pt x="101" y="400"/>
                  </a:cubicBezTo>
                  <a:cubicBezTo>
                    <a:pt x="101" y="406"/>
                    <a:pt x="106" y="411"/>
                    <a:pt x="113" y="411"/>
                  </a:cubicBezTo>
                  <a:cubicBezTo>
                    <a:pt x="503" y="411"/>
                    <a:pt x="503" y="411"/>
                    <a:pt x="503" y="411"/>
                  </a:cubicBezTo>
                  <a:cubicBezTo>
                    <a:pt x="510" y="411"/>
                    <a:pt x="515" y="406"/>
                    <a:pt x="515" y="400"/>
                  </a:cubicBezTo>
                  <a:cubicBezTo>
                    <a:pt x="515" y="11"/>
                    <a:pt x="515" y="11"/>
                    <a:pt x="515" y="11"/>
                  </a:cubicBezTo>
                  <a:cubicBezTo>
                    <a:pt x="515" y="5"/>
                    <a:pt x="510" y="0"/>
                    <a:pt x="503" y="0"/>
                  </a:cubicBezTo>
                  <a:lnTo>
                    <a:pt x="3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8" name="Picture 17" descr="Chart, box and whisker chart&#10;&#10;Description automatically generated">
            <a:extLst>
              <a:ext uri="{FF2B5EF4-FFF2-40B4-BE49-F238E27FC236}">
                <a16:creationId xmlns:a16="http://schemas.microsoft.com/office/drawing/2014/main" id="{F0B493D0-A490-4841-817F-3EE1DF18435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249" y="1255884"/>
            <a:ext cx="3632027" cy="2449344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715B67E8-476F-3A41-B84F-5252991BC0C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115300" y="4114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848559"/>
      </p:ext>
    </p:extLst>
  </p:cSld>
  <p:clrMapOvr>
    <a:masterClrMapping/>
  </p:clrMapOvr>
  <p:transition advTm="136101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18"/>
          <p:cNvSpPr txBox="1">
            <a:spLocks noGrp="1"/>
          </p:cNvSpPr>
          <p:nvPr>
            <p:ph type="title"/>
          </p:nvPr>
        </p:nvSpPr>
        <p:spPr>
          <a:xfrm>
            <a:off x="992459" y="51964"/>
            <a:ext cx="6996600" cy="71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DATA PLOTS </a:t>
            </a:r>
            <a:endParaRPr sz="3200" dirty="0">
              <a:solidFill>
                <a:srgbClr val="3C78D8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A8EE47A-EE35-7542-991F-7E1070EF3A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012" y="898301"/>
            <a:ext cx="4765210" cy="3346897"/>
          </a:xfrm>
          <a:prstGeom prst="rect">
            <a:avLst/>
          </a:prstGeom>
        </p:spPr>
      </p:pic>
      <p:sp>
        <p:nvSpPr>
          <p:cNvPr id="500" name="Google Shape;500;p18"/>
          <p:cNvSpPr txBox="1">
            <a:spLocks noGrp="1"/>
          </p:cNvSpPr>
          <p:nvPr>
            <p:ph type="body" idx="1"/>
          </p:nvPr>
        </p:nvSpPr>
        <p:spPr>
          <a:xfrm>
            <a:off x="776424" y="540083"/>
            <a:ext cx="7915627" cy="36594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1600" indent="0">
              <a:buNone/>
            </a:pP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Scatter plot and correlation matrix</a:t>
            </a:r>
          </a:p>
        </p:txBody>
      </p:sp>
      <p:sp>
        <p:nvSpPr>
          <p:cNvPr id="501" name="Google Shape;501;p18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 dirty="0"/>
          </a:p>
        </p:txBody>
      </p:sp>
      <p:grpSp>
        <p:nvGrpSpPr>
          <p:cNvPr id="23" name="Google Shape;788;p40">
            <a:extLst>
              <a:ext uri="{FF2B5EF4-FFF2-40B4-BE49-F238E27FC236}">
                <a16:creationId xmlns:a16="http://schemas.microsoft.com/office/drawing/2014/main" id="{A7B20C3C-3CAF-4339-888E-584A1C9D92B2}"/>
              </a:ext>
            </a:extLst>
          </p:cNvPr>
          <p:cNvGrpSpPr/>
          <p:nvPr/>
        </p:nvGrpSpPr>
        <p:grpSpPr>
          <a:xfrm>
            <a:off x="5784408" y="190372"/>
            <a:ext cx="347107" cy="438984"/>
            <a:chOff x="584925" y="238125"/>
            <a:chExt cx="415200" cy="525100"/>
          </a:xfrm>
        </p:grpSpPr>
        <p:sp>
          <p:nvSpPr>
            <p:cNvPr id="24" name="Google Shape;789;p40">
              <a:extLst>
                <a:ext uri="{FF2B5EF4-FFF2-40B4-BE49-F238E27FC236}">
                  <a16:creationId xmlns:a16="http://schemas.microsoft.com/office/drawing/2014/main" id="{523B85D2-0163-405B-B562-0F17DDB79BB7}"/>
                </a:ext>
              </a:extLst>
            </p:cNvPr>
            <p:cNvSpPr/>
            <p:nvPr/>
          </p:nvSpPr>
          <p:spPr>
            <a:xfrm>
              <a:off x="621550" y="29917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14166" y="0"/>
                  </a:moveTo>
                  <a:lnTo>
                    <a:pt x="14166" y="16755"/>
                  </a:lnTo>
                  <a:lnTo>
                    <a:pt x="14141" y="16926"/>
                  </a:lnTo>
                  <a:lnTo>
                    <a:pt x="14093" y="17072"/>
                  </a:lnTo>
                  <a:lnTo>
                    <a:pt x="14044" y="17194"/>
                  </a:lnTo>
                  <a:lnTo>
                    <a:pt x="13946" y="17341"/>
                  </a:lnTo>
                  <a:lnTo>
                    <a:pt x="13824" y="17438"/>
                  </a:lnTo>
                  <a:lnTo>
                    <a:pt x="13677" y="17512"/>
                  </a:lnTo>
                  <a:lnTo>
                    <a:pt x="13531" y="17561"/>
                  </a:lnTo>
                  <a:lnTo>
                    <a:pt x="13384" y="17585"/>
                  </a:lnTo>
                  <a:lnTo>
                    <a:pt x="0" y="17585"/>
                  </a:lnTo>
                  <a:lnTo>
                    <a:pt x="0" y="17731"/>
                  </a:lnTo>
                  <a:lnTo>
                    <a:pt x="25" y="17902"/>
                  </a:lnTo>
                  <a:lnTo>
                    <a:pt x="74" y="18049"/>
                  </a:lnTo>
                  <a:lnTo>
                    <a:pt x="123" y="18171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71"/>
                  </a:lnTo>
                  <a:lnTo>
                    <a:pt x="15069" y="18049"/>
                  </a:lnTo>
                  <a:lnTo>
                    <a:pt x="15118" y="17902"/>
                  </a:lnTo>
                  <a:lnTo>
                    <a:pt x="15143" y="17731"/>
                  </a:lnTo>
                  <a:lnTo>
                    <a:pt x="15143" y="733"/>
                  </a:lnTo>
                  <a:lnTo>
                    <a:pt x="15118" y="586"/>
                  </a:lnTo>
                  <a:lnTo>
                    <a:pt x="15069" y="440"/>
                  </a:lnTo>
                  <a:lnTo>
                    <a:pt x="15021" y="318"/>
                  </a:lnTo>
                  <a:lnTo>
                    <a:pt x="14923" y="196"/>
                  </a:lnTo>
                  <a:lnTo>
                    <a:pt x="14801" y="122"/>
                  </a:lnTo>
                  <a:lnTo>
                    <a:pt x="14654" y="49"/>
                  </a:lnTo>
                  <a:lnTo>
                    <a:pt x="14508" y="25"/>
                  </a:lnTo>
                  <a:lnTo>
                    <a:pt x="14361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" name="Google Shape;790;p40">
              <a:extLst>
                <a:ext uri="{FF2B5EF4-FFF2-40B4-BE49-F238E27FC236}">
                  <a16:creationId xmlns:a16="http://schemas.microsoft.com/office/drawing/2014/main" id="{99FB26AB-12C8-4CE4-BECB-98FEB514DC37}"/>
                </a:ext>
              </a:extLst>
            </p:cNvPr>
            <p:cNvSpPr/>
            <p:nvPr/>
          </p:nvSpPr>
          <p:spPr>
            <a:xfrm>
              <a:off x="633750" y="2381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" name="Google Shape;791;p40">
              <a:extLst>
                <a:ext uri="{FF2B5EF4-FFF2-40B4-BE49-F238E27FC236}">
                  <a16:creationId xmlns:a16="http://schemas.microsoft.com/office/drawing/2014/main" id="{43DB5B72-F00F-4F3E-96EF-44E7813DC53B}"/>
                </a:ext>
              </a:extLst>
            </p:cNvPr>
            <p:cNvSpPr/>
            <p:nvPr/>
          </p:nvSpPr>
          <p:spPr>
            <a:xfrm>
              <a:off x="716800" y="2381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0" y="391"/>
                  </a:lnTo>
                  <a:lnTo>
                    <a:pt x="0" y="488"/>
                  </a:lnTo>
                  <a:lnTo>
                    <a:pt x="0" y="2052"/>
                  </a:lnTo>
                  <a:lnTo>
                    <a:pt x="0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099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099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" name="Google Shape;792;p40">
              <a:extLst>
                <a:ext uri="{FF2B5EF4-FFF2-40B4-BE49-F238E27FC236}">
                  <a16:creationId xmlns:a16="http://schemas.microsoft.com/office/drawing/2014/main" id="{12275BC7-AAD2-41E6-B0DE-18E55A2882C4}"/>
                </a:ext>
              </a:extLst>
            </p:cNvPr>
            <p:cNvSpPr/>
            <p:nvPr/>
          </p:nvSpPr>
          <p:spPr>
            <a:xfrm>
              <a:off x="799825" y="2381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8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8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3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3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" name="Google Shape;793;p40">
              <a:extLst>
                <a:ext uri="{FF2B5EF4-FFF2-40B4-BE49-F238E27FC236}">
                  <a16:creationId xmlns:a16="http://schemas.microsoft.com/office/drawing/2014/main" id="{062B70A1-7F19-4D28-9C3E-9C704197567D}"/>
                </a:ext>
              </a:extLst>
            </p:cNvPr>
            <p:cNvSpPr/>
            <p:nvPr/>
          </p:nvSpPr>
          <p:spPr>
            <a:xfrm>
              <a:off x="882875" y="2381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" name="Google Shape;794;p40">
              <a:extLst>
                <a:ext uri="{FF2B5EF4-FFF2-40B4-BE49-F238E27FC236}">
                  <a16:creationId xmlns:a16="http://schemas.microsoft.com/office/drawing/2014/main" id="{A9E5D6CF-D3A7-4E8B-80DC-693316B0E492}"/>
                </a:ext>
              </a:extLst>
            </p:cNvPr>
            <p:cNvSpPr/>
            <p:nvPr/>
          </p:nvSpPr>
          <p:spPr>
            <a:xfrm>
              <a:off x="584925" y="26132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2540" y="171"/>
                  </a:moveTo>
                  <a:lnTo>
                    <a:pt x="2711" y="195"/>
                  </a:lnTo>
                  <a:lnTo>
                    <a:pt x="2882" y="244"/>
                  </a:lnTo>
                  <a:lnTo>
                    <a:pt x="3053" y="318"/>
                  </a:lnTo>
                  <a:lnTo>
                    <a:pt x="3175" y="440"/>
                  </a:lnTo>
                  <a:lnTo>
                    <a:pt x="3297" y="562"/>
                  </a:lnTo>
                  <a:lnTo>
                    <a:pt x="3370" y="733"/>
                  </a:lnTo>
                  <a:lnTo>
                    <a:pt x="3419" y="904"/>
                  </a:lnTo>
                  <a:lnTo>
                    <a:pt x="3444" y="1075"/>
                  </a:lnTo>
                  <a:lnTo>
                    <a:pt x="3419" y="1246"/>
                  </a:lnTo>
                  <a:lnTo>
                    <a:pt x="3370" y="1417"/>
                  </a:lnTo>
                  <a:lnTo>
                    <a:pt x="3297" y="1588"/>
                  </a:lnTo>
                  <a:lnTo>
                    <a:pt x="3175" y="1710"/>
                  </a:lnTo>
                  <a:lnTo>
                    <a:pt x="3053" y="1832"/>
                  </a:lnTo>
                  <a:lnTo>
                    <a:pt x="2882" y="1905"/>
                  </a:lnTo>
                  <a:lnTo>
                    <a:pt x="2711" y="1954"/>
                  </a:lnTo>
                  <a:lnTo>
                    <a:pt x="2540" y="1978"/>
                  </a:lnTo>
                  <a:lnTo>
                    <a:pt x="2369" y="1954"/>
                  </a:lnTo>
                  <a:lnTo>
                    <a:pt x="2198" y="1905"/>
                  </a:lnTo>
                  <a:lnTo>
                    <a:pt x="2027" y="1832"/>
                  </a:lnTo>
                  <a:lnTo>
                    <a:pt x="1905" y="1710"/>
                  </a:lnTo>
                  <a:lnTo>
                    <a:pt x="1783" y="1588"/>
                  </a:lnTo>
                  <a:lnTo>
                    <a:pt x="1710" y="1417"/>
                  </a:lnTo>
                  <a:lnTo>
                    <a:pt x="1661" y="1246"/>
                  </a:lnTo>
                  <a:lnTo>
                    <a:pt x="1636" y="1075"/>
                  </a:lnTo>
                  <a:lnTo>
                    <a:pt x="1661" y="904"/>
                  </a:lnTo>
                  <a:lnTo>
                    <a:pt x="1710" y="733"/>
                  </a:lnTo>
                  <a:lnTo>
                    <a:pt x="1783" y="562"/>
                  </a:lnTo>
                  <a:lnTo>
                    <a:pt x="1905" y="440"/>
                  </a:lnTo>
                  <a:lnTo>
                    <a:pt x="2027" y="318"/>
                  </a:lnTo>
                  <a:lnTo>
                    <a:pt x="2198" y="244"/>
                  </a:lnTo>
                  <a:lnTo>
                    <a:pt x="2369" y="195"/>
                  </a:lnTo>
                  <a:lnTo>
                    <a:pt x="2540" y="171"/>
                  </a:lnTo>
                  <a:close/>
                  <a:moveTo>
                    <a:pt x="5862" y="171"/>
                  </a:moveTo>
                  <a:lnTo>
                    <a:pt x="6033" y="195"/>
                  </a:lnTo>
                  <a:lnTo>
                    <a:pt x="6204" y="244"/>
                  </a:lnTo>
                  <a:lnTo>
                    <a:pt x="6374" y="318"/>
                  </a:lnTo>
                  <a:lnTo>
                    <a:pt x="6497" y="440"/>
                  </a:lnTo>
                  <a:lnTo>
                    <a:pt x="6619" y="562"/>
                  </a:lnTo>
                  <a:lnTo>
                    <a:pt x="6692" y="733"/>
                  </a:lnTo>
                  <a:lnTo>
                    <a:pt x="6741" y="904"/>
                  </a:lnTo>
                  <a:lnTo>
                    <a:pt x="6765" y="1075"/>
                  </a:lnTo>
                  <a:lnTo>
                    <a:pt x="6741" y="1246"/>
                  </a:lnTo>
                  <a:lnTo>
                    <a:pt x="6692" y="1417"/>
                  </a:lnTo>
                  <a:lnTo>
                    <a:pt x="6619" y="1588"/>
                  </a:lnTo>
                  <a:lnTo>
                    <a:pt x="6497" y="1710"/>
                  </a:lnTo>
                  <a:lnTo>
                    <a:pt x="6374" y="1832"/>
                  </a:lnTo>
                  <a:lnTo>
                    <a:pt x="6204" y="1905"/>
                  </a:lnTo>
                  <a:lnTo>
                    <a:pt x="6033" y="1954"/>
                  </a:lnTo>
                  <a:lnTo>
                    <a:pt x="5862" y="1978"/>
                  </a:lnTo>
                  <a:lnTo>
                    <a:pt x="5691" y="1954"/>
                  </a:lnTo>
                  <a:lnTo>
                    <a:pt x="5520" y="1905"/>
                  </a:lnTo>
                  <a:lnTo>
                    <a:pt x="5349" y="1832"/>
                  </a:lnTo>
                  <a:lnTo>
                    <a:pt x="5227" y="1710"/>
                  </a:lnTo>
                  <a:lnTo>
                    <a:pt x="5104" y="1588"/>
                  </a:lnTo>
                  <a:lnTo>
                    <a:pt x="5031" y="1417"/>
                  </a:lnTo>
                  <a:lnTo>
                    <a:pt x="4982" y="1246"/>
                  </a:lnTo>
                  <a:lnTo>
                    <a:pt x="4958" y="1075"/>
                  </a:lnTo>
                  <a:lnTo>
                    <a:pt x="4982" y="904"/>
                  </a:lnTo>
                  <a:lnTo>
                    <a:pt x="5031" y="733"/>
                  </a:lnTo>
                  <a:lnTo>
                    <a:pt x="5104" y="562"/>
                  </a:lnTo>
                  <a:lnTo>
                    <a:pt x="5227" y="440"/>
                  </a:lnTo>
                  <a:lnTo>
                    <a:pt x="5349" y="318"/>
                  </a:lnTo>
                  <a:lnTo>
                    <a:pt x="5520" y="244"/>
                  </a:lnTo>
                  <a:lnTo>
                    <a:pt x="5691" y="195"/>
                  </a:lnTo>
                  <a:lnTo>
                    <a:pt x="5862" y="171"/>
                  </a:lnTo>
                  <a:close/>
                  <a:moveTo>
                    <a:pt x="9183" y="171"/>
                  </a:moveTo>
                  <a:lnTo>
                    <a:pt x="9354" y="195"/>
                  </a:lnTo>
                  <a:lnTo>
                    <a:pt x="9525" y="244"/>
                  </a:lnTo>
                  <a:lnTo>
                    <a:pt x="9696" y="318"/>
                  </a:lnTo>
                  <a:lnTo>
                    <a:pt x="9818" y="440"/>
                  </a:lnTo>
                  <a:lnTo>
                    <a:pt x="9940" y="562"/>
                  </a:lnTo>
                  <a:lnTo>
                    <a:pt x="10014" y="733"/>
                  </a:lnTo>
                  <a:lnTo>
                    <a:pt x="10062" y="904"/>
                  </a:lnTo>
                  <a:lnTo>
                    <a:pt x="10087" y="1075"/>
                  </a:lnTo>
                  <a:lnTo>
                    <a:pt x="10062" y="1246"/>
                  </a:lnTo>
                  <a:lnTo>
                    <a:pt x="10014" y="1417"/>
                  </a:lnTo>
                  <a:lnTo>
                    <a:pt x="9940" y="1588"/>
                  </a:lnTo>
                  <a:lnTo>
                    <a:pt x="9818" y="1710"/>
                  </a:lnTo>
                  <a:lnTo>
                    <a:pt x="9696" y="1832"/>
                  </a:lnTo>
                  <a:lnTo>
                    <a:pt x="9525" y="1905"/>
                  </a:lnTo>
                  <a:lnTo>
                    <a:pt x="9354" y="1954"/>
                  </a:lnTo>
                  <a:lnTo>
                    <a:pt x="9183" y="1978"/>
                  </a:lnTo>
                  <a:lnTo>
                    <a:pt x="9012" y="1954"/>
                  </a:lnTo>
                  <a:lnTo>
                    <a:pt x="8841" y="1905"/>
                  </a:lnTo>
                  <a:lnTo>
                    <a:pt x="8670" y="1832"/>
                  </a:lnTo>
                  <a:lnTo>
                    <a:pt x="8548" y="1710"/>
                  </a:lnTo>
                  <a:lnTo>
                    <a:pt x="8426" y="1588"/>
                  </a:lnTo>
                  <a:lnTo>
                    <a:pt x="8353" y="1417"/>
                  </a:lnTo>
                  <a:lnTo>
                    <a:pt x="8304" y="1246"/>
                  </a:lnTo>
                  <a:lnTo>
                    <a:pt x="8279" y="1075"/>
                  </a:lnTo>
                  <a:lnTo>
                    <a:pt x="8304" y="904"/>
                  </a:lnTo>
                  <a:lnTo>
                    <a:pt x="8353" y="733"/>
                  </a:lnTo>
                  <a:lnTo>
                    <a:pt x="8426" y="562"/>
                  </a:lnTo>
                  <a:lnTo>
                    <a:pt x="8548" y="440"/>
                  </a:lnTo>
                  <a:lnTo>
                    <a:pt x="8670" y="318"/>
                  </a:lnTo>
                  <a:lnTo>
                    <a:pt x="8841" y="244"/>
                  </a:lnTo>
                  <a:lnTo>
                    <a:pt x="9012" y="195"/>
                  </a:lnTo>
                  <a:lnTo>
                    <a:pt x="9183" y="171"/>
                  </a:lnTo>
                  <a:close/>
                  <a:moveTo>
                    <a:pt x="12505" y="171"/>
                  </a:moveTo>
                  <a:lnTo>
                    <a:pt x="12676" y="195"/>
                  </a:lnTo>
                  <a:lnTo>
                    <a:pt x="12847" y="244"/>
                  </a:lnTo>
                  <a:lnTo>
                    <a:pt x="13018" y="318"/>
                  </a:lnTo>
                  <a:lnTo>
                    <a:pt x="13140" y="440"/>
                  </a:lnTo>
                  <a:lnTo>
                    <a:pt x="13262" y="562"/>
                  </a:lnTo>
                  <a:lnTo>
                    <a:pt x="13335" y="733"/>
                  </a:lnTo>
                  <a:lnTo>
                    <a:pt x="13384" y="904"/>
                  </a:lnTo>
                  <a:lnTo>
                    <a:pt x="13408" y="1075"/>
                  </a:lnTo>
                  <a:lnTo>
                    <a:pt x="13384" y="1246"/>
                  </a:lnTo>
                  <a:lnTo>
                    <a:pt x="13335" y="1417"/>
                  </a:lnTo>
                  <a:lnTo>
                    <a:pt x="13262" y="1588"/>
                  </a:lnTo>
                  <a:lnTo>
                    <a:pt x="13140" y="1710"/>
                  </a:lnTo>
                  <a:lnTo>
                    <a:pt x="13018" y="1832"/>
                  </a:lnTo>
                  <a:lnTo>
                    <a:pt x="12847" y="1905"/>
                  </a:lnTo>
                  <a:lnTo>
                    <a:pt x="12676" y="1954"/>
                  </a:lnTo>
                  <a:lnTo>
                    <a:pt x="12505" y="1978"/>
                  </a:lnTo>
                  <a:lnTo>
                    <a:pt x="12334" y="1954"/>
                  </a:lnTo>
                  <a:lnTo>
                    <a:pt x="12163" y="1905"/>
                  </a:lnTo>
                  <a:lnTo>
                    <a:pt x="11992" y="1832"/>
                  </a:lnTo>
                  <a:lnTo>
                    <a:pt x="11870" y="1710"/>
                  </a:lnTo>
                  <a:lnTo>
                    <a:pt x="11748" y="1588"/>
                  </a:lnTo>
                  <a:lnTo>
                    <a:pt x="11674" y="1417"/>
                  </a:lnTo>
                  <a:lnTo>
                    <a:pt x="11625" y="1246"/>
                  </a:lnTo>
                  <a:lnTo>
                    <a:pt x="11601" y="1075"/>
                  </a:lnTo>
                  <a:lnTo>
                    <a:pt x="11625" y="904"/>
                  </a:lnTo>
                  <a:lnTo>
                    <a:pt x="11674" y="733"/>
                  </a:lnTo>
                  <a:lnTo>
                    <a:pt x="11748" y="562"/>
                  </a:lnTo>
                  <a:lnTo>
                    <a:pt x="11870" y="440"/>
                  </a:lnTo>
                  <a:lnTo>
                    <a:pt x="11992" y="318"/>
                  </a:lnTo>
                  <a:lnTo>
                    <a:pt x="12163" y="244"/>
                  </a:lnTo>
                  <a:lnTo>
                    <a:pt x="12334" y="195"/>
                  </a:lnTo>
                  <a:lnTo>
                    <a:pt x="12505" y="171"/>
                  </a:lnTo>
                  <a:close/>
                  <a:moveTo>
                    <a:pt x="13091" y="5520"/>
                  </a:moveTo>
                  <a:lnTo>
                    <a:pt x="13189" y="5544"/>
                  </a:lnTo>
                  <a:lnTo>
                    <a:pt x="13262" y="5593"/>
                  </a:lnTo>
                  <a:lnTo>
                    <a:pt x="13311" y="5666"/>
                  </a:lnTo>
                  <a:lnTo>
                    <a:pt x="13335" y="5764"/>
                  </a:lnTo>
                  <a:lnTo>
                    <a:pt x="13311" y="5862"/>
                  </a:lnTo>
                  <a:lnTo>
                    <a:pt x="13262" y="5935"/>
                  </a:lnTo>
                  <a:lnTo>
                    <a:pt x="13189" y="5984"/>
                  </a:lnTo>
                  <a:lnTo>
                    <a:pt x="13091" y="6008"/>
                  </a:lnTo>
                  <a:lnTo>
                    <a:pt x="1954" y="6008"/>
                  </a:lnTo>
                  <a:lnTo>
                    <a:pt x="1856" y="5984"/>
                  </a:lnTo>
                  <a:lnTo>
                    <a:pt x="1783" y="5935"/>
                  </a:lnTo>
                  <a:lnTo>
                    <a:pt x="1734" y="5862"/>
                  </a:lnTo>
                  <a:lnTo>
                    <a:pt x="1710" y="5764"/>
                  </a:lnTo>
                  <a:lnTo>
                    <a:pt x="1734" y="5666"/>
                  </a:lnTo>
                  <a:lnTo>
                    <a:pt x="1783" y="5593"/>
                  </a:lnTo>
                  <a:lnTo>
                    <a:pt x="1856" y="5544"/>
                  </a:lnTo>
                  <a:lnTo>
                    <a:pt x="1954" y="5520"/>
                  </a:lnTo>
                  <a:close/>
                  <a:moveTo>
                    <a:pt x="13189" y="7840"/>
                  </a:moveTo>
                  <a:lnTo>
                    <a:pt x="13262" y="7913"/>
                  </a:lnTo>
                  <a:lnTo>
                    <a:pt x="13311" y="7986"/>
                  </a:lnTo>
                  <a:lnTo>
                    <a:pt x="13335" y="8084"/>
                  </a:lnTo>
                  <a:lnTo>
                    <a:pt x="13311" y="8182"/>
                  </a:lnTo>
                  <a:lnTo>
                    <a:pt x="13262" y="8255"/>
                  </a:lnTo>
                  <a:lnTo>
                    <a:pt x="13189" y="8304"/>
                  </a:lnTo>
                  <a:lnTo>
                    <a:pt x="13091" y="8328"/>
                  </a:lnTo>
                  <a:lnTo>
                    <a:pt x="1954" y="8328"/>
                  </a:lnTo>
                  <a:lnTo>
                    <a:pt x="1856" y="8304"/>
                  </a:lnTo>
                  <a:lnTo>
                    <a:pt x="1783" y="8255"/>
                  </a:lnTo>
                  <a:lnTo>
                    <a:pt x="1734" y="8182"/>
                  </a:lnTo>
                  <a:lnTo>
                    <a:pt x="1710" y="8084"/>
                  </a:lnTo>
                  <a:lnTo>
                    <a:pt x="1734" y="7986"/>
                  </a:lnTo>
                  <a:lnTo>
                    <a:pt x="1783" y="7913"/>
                  </a:lnTo>
                  <a:lnTo>
                    <a:pt x="1856" y="7840"/>
                  </a:lnTo>
                  <a:close/>
                  <a:moveTo>
                    <a:pt x="13091" y="10136"/>
                  </a:moveTo>
                  <a:lnTo>
                    <a:pt x="13189" y="10160"/>
                  </a:lnTo>
                  <a:lnTo>
                    <a:pt x="13262" y="10209"/>
                  </a:lnTo>
                  <a:lnTo>
                    <a:pt x="13311" y="10282"/>
                  </a:lnTo>
                  <a:lnTo>
                    <a:pt x="13335" y="10380"/>
                  </a:lnTo>
                  <a:lnTo>
                    <a:pt x="13311" y="10478"/>
                  </a:lnTo>
                  <a:lnTo>
                    <a:pt x="13262" y="10551"/>
                  </a:lnTo>
                  <a:lnTo>
                    <a:pt x="13189" y="10600"/>
                  </a:lnTo>
                  <a:lnTo>
                    <a:pt x="13091" y="10624"/>
                  </a:lnTo>
                  <a:lnTo>
                    <a:pt x="1954" y="10624"/>
                  </a:lnTo>
                  <a:lnTo>
                    <a:pt x="1856" y="10600"/>
                  </a:lnTo>
                  <a:lnTo>
                    <a:pt x="1783" y="10551"/>
                  </a:lnTo>
                  <a:lnTo>
                    <a:pt x="1734" y="10478"/>
                  </a:lnTo>
                  <a:lnTo>
                    <a:pt x="1710" y="10380"/>
                  </a:lnTo>
                  <a:lnTo>
                    <a:pt x="1734" y="10282"/>
                  </a:lnTo>
                  <a:lnTo>
                    <a:pt x="1783" y="10209"/>
                  </a:lnTo>
                  <a:lnTo>
                    <a:pt x="1856" y="10160"/>
                  </a:lnTo>
                  <a:lnTo>
                    <a:pt x="1954" y="10136"/>
                  </a:lnTo>
                  <a:close/>
                  <a:moveTo>
                    <a:pt x="8206" y="12456"/>
                  </a:moveTo>
                  <a:lnTo>
                    <a:pt x="8304" y="12480"/>
                  </a:lnTo>
                  <a:lnTo>
                    <a:pt x="8377" y="12529"/>
                  </a:lnTo>
                  <a:lnTo>
                    <a:pt x="8426" y="12602"/>
                  </a:lnTo>
                  <a:lnTo>
                    <a:pt x="8450" y="12700"/>
                  </a:lnTo>
                  <a:lnTo>
                    <a:pt x="8426" y="12798"/>
                  </a:lnTo>
                  <a:lnTo>
                    <a:pt x="8377" y="12871"/>
                  </a:lnTo>
                  <a:lnTo>
                    <a:pt x="8304" y="12920"/>
                  </a:lnTo>
                  <a:lnTo>
                    <a:pt x="8206" y="12944"/>
                  </a:lnTo>
                  <a:lnTo>
                    <a:pt x="1954" y="12944"/>
                  </a:lnTo>
                  <a:lnTo>
                    <a:pt x="1856" y="12920"/>
                  </a:lnTo>
                  <a:lnTo>
                    <a:pt x="1783" y="12871"/>
                  </a:lnTo>
                  <a:lnTo>
                    <a:pt x="1734" y="12798"/>
                  </a:lnTo>
                  <a:lnTo>
                    <a:pt x="1710" y="12700"/>
                  </a:lnTo>
                  <a:lnTo>
                    <a:pt x="1734" y="12602"/>
                  </a:lnTo>
                  <a:lnTo>
                    <a:pt x="1783" y="12529"/>
                  </a:lnTo>
                  <a:lnTo>
                    <a:pt x="1856" y="12480"/>
                  </a:lnTo>
                  <a:lnTo>
                    <a:pt x="1954" y="12456"/>
                  </a:lnTo>
                  <a:close/>
                  <a:moveTo>
                    <a:pt x="782" y="0"/>
                  </a:moveTo>
                  <a:lnTo>
                    <a:pt x="635" y="25"/>
                  </a:lnTo>
                  <a:lnTo>
                    <a:pt x="489" y="73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2"/>
                  </a:lnTo>
                  <a:lnTo>
                    <a:pt x="73" y="489"/>
                  </a:lnTo>
                  <a:lnTo>
                    <a:pt x="24" y="635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4" y="17927"/>
                  </a:lnTo>
                  <a:lnTo>
                    <a:pt x="73" y="18073"/>
                  </a:lnTo>
                  <a:lnTo>
                    <a:pt x="122" y="18220"/>
                  </a:lnTo>
                  <a:lnTo>
                    <a:pt x="220" y="18342"/>
                  </a:lnTo>
                  <a:lnTo>
                    <a:pt x="342" y="18440"/>
                  </a:lnTo>
                  <a:lnTo>
                    <a:pt x="489" y="18488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7"/>
                  </a:lnTo>
                  <a:lnTo>
                    <a:pt x="14654" y="18488"/>
                  </a:lnTo>
                  <a:lnTo>
                    <a:pt x="14800" y="18440"/>
                  </a:lnTo>
                  <a:lnTo>
                    <a:pt x="14923" y="18342"/>
                  </a:lnTo>
                  <a:lnTo>
                    <a:pt x="15020" y="18220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2" y="17780"/>
                  </a:lnTo>
                  <a:lnTo>
                    <a:pt x="15142" y="782"/>
                  </a:lnTo>
                  <a:lnTo>
                    <a:pt x="15118" y="635"/>
                  </a:lnTo>
                  <a:lnTo>
                    <a:pt x="15069" y="489"/>
                  </a:lnTo>
                  <a:lnTo>
                    <a:pt x="15020" y="342"/>
                  </a:lnTo>
                  <a:lnTo>
                    <a:pt x="14923" y="220"/>
                  </a:lnTo>
                  <a:lnTo>
                    <a:pt x="14800" y="122"/>
                  </a:lnTo>
                  <a:lnTo>
                    <a:pt x="14654" y="73"/>
                  </a:lnTo>
                  <a:lnTo>
                    <a:pt x="14507" y="25"/>
                  </a:lnTo>
                  <a:lnTo>
                    <a:pt x="14361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17" name="Picture 16" descr="Chart, scatter chart&#10;&#10;Description automatically generated">
            <a:extLst>
              <a:ext uri="{FF2B5EF4-FFF2-40B4-BE49-F238E27FC236}">
                <a16:creationId xmlns:a16="http://schemas.microsoft.com/office/drawing/2014/main" id="{D9CE8EA7-4EDF-2741-A2CB-DD8EFAA0D6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08405" y="1919869"/>
            <a:ext cx="3618653" cy="2143416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D86467A4-94A7-E94C-8191-B9B8C5C3988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115300" y="4114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785886"/>
      </p:ext>
    </p:extLst>
  </p:cSld>
  <p:clrMapOvr>
    <a:masterClrMapping/>
  </p:clrMapOvr>
  <p:transition advTm="104903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18"/>
          <p:cNvSpPr txBox="1">
            <a:spLocks noGrp="1"/>
          </p:cNvSpPr>
          <p:nvPr>
            <p:ph type="title"/>
          </p:nvPr>
        </p:nvSpPr>
        <p:spPr>
          <a:xfrm>
            <a:off x="1017270" y="192165"/>
            <a:ext cx="6996600" cy="58507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GLM MODEL</a:t>
            </a:r>
            <a:endParaRPr sz="2800" dirty="0"/>
          </a:p>
        </p:txBody>
      </p:sp>
      <p:sp>
        <p:nvSpPr>
          <p:cNvPr id="501" name="Google Shape;501;p18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 dirty="0"/>
          </a:p>
        </p:txBody>
      </p:sp>
      <p:grpSp>
        <p:nvGrpSpPr>
          <p:cNvPr id="5" name="Google Shape;970;p40">
            <a:extLst>
              <a:ext uri="{FF2B5EF4-FFF2-40B4-BE49-F238E27FC236}">
                <a16:creationId xmlns:a16="http://schemas.microsoft.com/office/drawing/2014/main" id="{06A860F6-F9FF-4A1A-921E-397874F13B6F}"/>
              </a:ext>
            </a:extLst>
          </p:cNvPr>
          <p:cNvGrpSpPr/>
          <p:nvPr/>
        </p:nvGrpSpPr>
        <p:grpSpPr>
          <a:xfrm>
            <a:off x="5507740" y="281200"/>
            <a:ext cx="443479" cy="343640"/>
            <a:chOff x="3936375" y="3703750"/>
            <a:chExt cx="453050" cy="332175"/>
          </a:xfrm>
        </p:grpSpPr>
        <p:sp>
          <p:nvSpPr>
            <p:cNvPr id="6" name="Google Shape;971;p40">
              <a:extLst>
                <a:ext uri="{FF2B5EF4-FFF2-40B4-BE49-F238E27FC236}">
                  <a16:creationId xmlns:a16="http://schemas.microsoft.com/office/drawing/2014/main" id="{1B66CEEF-14FB-4199-BE2C-450E4026B103}"/>
                </a:ext>
              </a:extLst>
            </p:cNvPr>
            <p:cNvSpPr/>
            <p:nvPr/>
          </p:nvSpPr>
          <p:spPr>
            <a:xfrm>
              <a:off x="3936375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4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4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59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" name="Google Shape;972;p40">
              <a:extLst>
                <a:ext uri="{FF2B5EF4-FFF2-40B4-BE49-F238E27FC236}">
                  <a16:creationId xmlns:a16="http://schemas.microsoft.com/office/drawing/2014/main" id="{7EB12617-16E1-4A8F-AA32-43725307282B}"/>
                </a:ext>
              </a:extLst>
            </p:cNvPr>
            <p:cNvSpPr/>
            <p:nvPr/>
          </p:nvSpPr>
          <p:spPr>
            <a:xfrm>
              <a:off x="3988875" y="3864325"/>
              <a:ext cx="77575" cy="133125"/>
            </a:xfrm>
            <a:custGeom>
              <a:avLst/>
              <a:gdLst/>
              <a:ahLst/>
              <a:cxnLst/>
              <a:rect l="l" t="t" r="r" b="b"/>
              <a:pathLst>
                <a:path w="3103" h="5325" extrusionOk="0">
                  <a:moveTo>
                    <a:pt x="489" y="1"/>
                  </a:moveTo>
                  <a:lnTo>
                    <a:pt x="391" y="25"/>
                  </a:lnTo>
                  <a:lnTo>
                    <a:pt x="294" y="50"/>
                  </a:lnTo>
                  <a:lnTo>
                    <a:pt x="196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25" y="294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5325"/>
                  </a:lnTo>
                  <a:lnTo>
                    <a:pt x="3102" y="5325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53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882" y="98"/>
                  </a:lnTo>
                  <a:lnTo>
                    <a:pt x="2809" y="50"/>
                  </a:lnTo>
                  <a:lnTo>
                    <a:pt x="2711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" name="Google Shape;973;p40">
              <a:extLst>
                <a:ext uri="{FF2B5EF4-FFF2-40B4-BE49-F238E27FC236}">
                  <a16:creationId xmlns:a16="http://schemas.microsoft.com/office/drawing/2014/main" id="{8BA30C56-E802-4B63-BDEA-7725670BEF3E}"/>
                </a:ext>
              </a:extLst>
            </p:cNvPr>
            <p:cNvSpPr/>
            <p:nvPr/>
          </p:nvSpPr>
          <p:spPr>
            <a:xfrm>
              <a:off x="4259350" y="3864325"/>
              <a:ext cx="77575" cy="133125"/>
            </a:xfrm>
            <a:custGeom>
              <a:avLst/>
              <a:gdLst/>
              <a:ahLst/>
              <a:cxnLst/>
              <a:rect l="l" t="t" r="r" b="b"/>
              <a:pathLst>
                <a:path w="3103" h="5325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4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5325"/>
                  </a:lnTo>
                  <a:lnTo>
                    <a:pt x="3103" y="5325"/>
                  </a:lnTo>
                  <a:lnTo>
                    <a:pt x="3103" y="489"/>
                  </a:lnTo>
                  <a:lnTo>
                    <a:pt x="3103" y="391"/>
                  </a:lnTo>
                  <a:lnTo>
                    <a:pt x="3078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10" y="50"/>
                  </a:lnTo>
                  <a:lnTo>
                    <a:pt x="2712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" name="Google Shape;974;p40">
              <a:extLst>
                <a:ext uri="{FF2B5EF4-FFF2-40B4-BE49-F238E27FC236}">
                  <a16:creationId xmlns:a16="http://schemas.microsoft.com/office/drawing/2014/main" id="{1585FAE4-1758-448A-88E1-8D999C27D73B}"/>
                </a:ext>
              </a:extLst>
            </p:cNvPr>
            <p:cNvSpPr/>
            <p:nvPr/>
          </p:nvSpPr>
          <p:spPr>
            <a:xfrm>
              <a:off x="4078625" y="3717800"/>
              <a:ext cx="77575" cy="279650"/>
            </a:xfrm>
            <a:custGeom>
              <a:avLst/>
              <a:gdLst/>
              <a:ahLst/>
              <a:cxnLst/>
              <a:rect l="l" t="t" r="r" b="b"/>
              <a:pathLst>
                <a:path w="3103" h="1118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1186"/>
                  </a:lnTo>
                  <a:lnTo>
                    <a:pt x="3102" y="11186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12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" name="Google Shape;975;p40">
              <a:extLst>
                <a:ext uri="{FF2B5EF4-FFF2-40B4-BE49-F238E27FC236}">
                  <a16:creationId xmlns:a16="http://schemas.microsoft.com/office/drawing/2014/main" id="{71C00B42-F068-4F8E-9BF2-BC1008B8C5E9}"/>
                </a:ext>
              </a:extLst>
            </p:cNvPr>
            <p:cNvSpPr/>
            <p:nvPr/>
          </p:nvSpPr>
          <p:spPr>
            <a:xfrm>
              <a:off x="4168375" y="3788625"/>
              <a:ext cx="78175" cy="208825"/>
            </a:xfrm>
            <a:custGeom>
              <a:avLst/>
              <a:gdLst/>
              <a:ahLst/>
              <a:cxnLst/>
              <a:rect l="l" t="t" r="r" b="b"/>
              <a:pathLst>
                <a:path w="3127" h="8353" extrusionOk="0">
                  <a:moveTo>
                    <a:pt x="489" y="0"/>
                  </a:moveTo>
                  <a:lnTo>
                    <a:pt x="392" y="25"/>
                  </a:lnTo>
                  <a:lnTo>
                    <a:pt x="318" y="49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3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8353"/>
                  </a:lnTo>
                  <a:lnTo>
                    <a:pt x="3127" y="8353"/>
                  </a:lnTo>
                  <a:lnTo>
                    <a:pt x="3127" y="489"/>
                  </a:lnTo>
                  <a:lnTo>
                    <a:pt x="3103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80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36" y="25"/>
                  </a:lnTo>
                  <a:lnTo>
                    <a:pt x="2639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2" name="Google Shape;500;p18">
            <a:extLst>
              <a:ext uri="{FF2B5EF4-FFF2-40B4-BE49-F238E27FC236}">
                <a16:creationId xmlns:a16="http://schemas.microsoft.com/office/drawing/2014/main" id="{81D5E86D-D26D-43FF-AF08-E32A89E86832}"/>
              </a:ext>
            </a:extLst>
          </p:cNvPr>
          <p:cNvSpPr txBox="1">
            <a:spLocks/>
          </p:cNvSpPr>
          <p:nvPr/>
        </p:nvSpPr>
        <p:spPr>
          <a:xfrm>
            <a:off x="5212080" y="690503"/>
            <a:ext cx="3690597" cy="426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◉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◉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algn="just"/>
            <a:endParaRPr lang="en-US" sz="1600" dirty="0"/>
          </a:p>
          <a:p>
            <a:pPr algn="just"/>
            <a:r>
              <a:rPr lang="en-US" sz="1600" dirty="0">
                <a:latin typeface="Inter"/>
              </a:rPr>
              <a:t>The goal with the GLM model fitting is to predict AIRBNB rental prices based on a few other variables.</a:t>
            </a:r>
          </a:p>
          <a:p>
            <a:pPr marL="101600" indent="0" algn="just">
              <a:buNone/>
            </a:pPr>
            <a:endParaRPr lang="en-US" sz="1600" dirty="0">
              <a:latin typeface="Inter"/>
            </a:endParaRPr>
          </a:p>
          <a:p>
            <a:pPr algn="just"/>
            <a:r>
              <a:rPr lang="en-US" sz="1600" dirty="0"/>
              <a:t>The p-values for the regression coefficients reveal that all attributes except price, longitude, and latitude may not make a significant contribution to the equation, and we may not reject the hypothesis. </a:t>
            </a:r>
          </a:p>
          <a:p>
            <a:pPr algn="just"/>
            <a:endParaRPr lang="en-US" sz="1600" dirty="0">
              <a:latin typeface="Inter"/>
            </a:endParaRPr>
          </a:p>
        </p:txBody>
      </p:sp>
      <p:pic>
        <p:nvPicPr>
          <p:cNvPr id="15" name="Picture 1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A2651982-BD16-421C-91DD-03115EAAA0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61" y="944880"/>
            <a:ext cx="4023360" cy="3253740"/>
          </a:xfrm>
          <a:prstGeom prst="rect">
            <a:avLst/>
          </a:prstGeom>
        </p:spPr>
      </p:pic>
      <p:pic>
        <p:nvPicPr>
          <p:cNvPr id="16" name="Audio 15">
            <a:hlinkClick r:id="" action="ppaction://media"/>
            <a:extLst>
              <a:ext uri="{FF2B5EF4-FFF2-40B4-BE49-F238E27FC236}">
                <a16:creationId xmlns:a16="http://schemas.microsoft.com/office/drawing/2014/main" id="{F849D764-84CA-4DE0-A7D8-D930096A81C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4521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564099"/>
      </p:ext>
    </p:extLst>
  </p:cSld>
  <p:clrMapOvr>
    <a:masterClrMapping/>
  </p:clrMapOvr>
  <p:transition advTm="74255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18"/>
          <p:cNvSpPr txBox="1">
            <a:spLocks noGrp="1"/>
          </p:cNvSpPr>
          <p:nvPr>
            <p:ph type="title"/>
          </p:nvPr>
        </p:nvSpPr>
        <p:spPr>
          <a:xfrm>
            <a:off x="1015539" y="112876"/>
            <a:ext cx="6996600" cy="58507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800" dirty="0"/>
              <a:t>CONFUSION MATRIX</a:t>
            </a:r>
          </a:p>
        </p:txBody>
      </p:sp>
      <p:sp>
        <p:nvSpPr>
          <p:cNvPr id="500" name="Google Shape;500;p18"/>
          <p:cNvSpPr txBox="1">
            <a:spLocks noGrp="1"/>
          </p:cNvSpPr>
          <p:nvPr>
            <p:ph type="body" idx="1"/>
          </p:nvPr>
        </p:nvSpPr>
        <p:spPr>
          <a:xfrm>
            <a:off x="548641" y="622407"/>
            <a:ext cx="7579820" cy="369813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1600" indent="0" algn="just">
              <a:spcBef>
                <a:spcPts val="0"/>
              </a:spcBef>
              <a:buNone/>
            </a:pPr>
            <a:r>
              <a:rPr lang="en-US" sz="1700" dirty="0">
                <a:latin typeface="Inter"/>
              </a:rPr>
              <a:t> </a:t>
            </a:r>
          </a:p>
        </p:txBody>
      </p:sp>
      <p:sp>
        <p:nvSpPr>
          <p:cNvPr id="501" name="Google Shape;501;p18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 dirty="0"/>
          </a:p>
        </p:txBody>
      </p:sp>
      <p:grpSp>
        <p:nvGrpSpPr>
          <p:cNvPr id="31" name="Google Shape;945;p40">
            <a:extLst>
              <a:ext uri="{FF2B5EF4-FFF2-40B4-BE49-F238E27FC236}">
                <a16:creationId xmlns:a16="http://schemas.microsoft.com/office/drawing/2014/main" id="{67FC809C-9FE8-450B-9A83-B093F90D7D6E}"/>
              </a:ext>
            </a:extLst>
          </p:cNvPr>
          <p:cNvGrpSpPr/>
          <p:nvPr/>
        </p:nvGrpSpPr>
        <p:grpSpPr>
          <a:xfrm>
            <a:off x="6045250" y="206671"/>
            <a:ext cx="346104" cy="353231"/>
            <a:chOff x="3955900" y="2984500"/>
            <a:chExt cx="414000" cy="422525"/>
          </a:xfrm>
        </p:grpSpPr>
        <p:sp>
          <p:nvSpPr>
            <p:cNvPr id="32" name="Google Shape;946;p40">
              <a:extLst>
                <a:ext uri="{FF2B5EF4-FFF2-40B4-BE49-F238E27FC236}">
                  <a16:creationId xmlns:a16="http://schemas.microsoft.com/office/drawing/2014/main" id="{BD8E566D-B6BE-4323-A138-594066975902}"/>
                </a:ext>
              </a:extLst>
            </p:cNvPr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" name="Google Shape;947;p40">
              <a:extLst>
                <a:ext uri="{FF2B5EF4-FFF2-40B4-BE49-F238E27FC236}">
                  <a16:creationId xmlns:a16="http://schemas.microsoft.com/office/drawing/2014/main" id="{BD1C7083-C814-4C41-8D40-95E8ACC3FB79}"/>
                </a:ext>
              </a:extLst>
            </p:cNvPr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" name="Google Shape;948;p40">
              <a:extLst>
                <a:ext uri="{FF2B5EF4-FFF2-40B4-BE49-F238E27FC236}">
                  <a16:creationId xmlns:a16="http://schemas.microsoft.com/office/drawing/2014/main" id="{0C199AE1-1906-453D-8971-CD2152AFF264}"/>
                </a:ext>
              </a:extLst>
            </p:cNvPr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9" name="Picture 8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74F390E1-7EC5-4AB5-82F2-8C2505CE30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" y="822961"/>
            <a:ext cx="3497580" cy="1539239"/>
          </a:xfrm>
          <a:prstGeom prst="rect">
            <a:avLst/>
          </a:prstGeom>
        </p:spPr>
      </p:pic>
      <p:pic>
        <p:nvPicPr>
          <p:cNvPr id="10" name="Picture 9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FE1D444-B628-44D2-8EC0-7BFEB00FB84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" y="2571750"/>
            <a:ext cx="3497580" cy="1748789"/>
          </a:xfrm>
          <a:prstGeom prst="rect">
            <a:avLst/>
          </a:prstGeom>
        </p:spPr>
      </p:pic>
      <p:sp>
        <p:nvSpPr>
          <p:cNvPr id="11" name="Google Shape;500;p18">
            <a:extLst>
              <a:ext uri="{FF2B5EF4-FFF2-40B4-BE49-F238E27FC236}">
                <a16:creationId xmlns:a16="http://schemas.microsoft.com/office/drawing/2014/main" id="{0A5AAEEA-FF49-4B6D-AA9E-3B20C4C85134}"/>
              </a:ext>
            </a:extLst>
          </p:cNvPr>
          <p:cNvSpPr txBox="1">
            <a:spLocks/>
          </p:cNvSpPr>
          <p:nvPr/>
        </p:nvSpPr>
        <p:spPr>
          <a:xfrm>
            <a:off x="4572000" y="1069433"/>
            <a:ext cx="3690597" cy="426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◉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◉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algn="just"/>
            <a:r>
              <a:rPr lang="en-US" sz="1600" dirty="0"/>
              <a:t>True positive is 789 and True Negative is 121</a:t>
            </a:r>
          </a:p>
          <a:p>
            <a:pPr algn="just"/>
            <a:endParaRPr lang="en-US" sz="1600" dirty="0"/>
          </a:p>
          <a:p>
            <a:pPr algn="just"/>
            <a:r>
              <a:rPr lang="en-US" sz="1600" dirty="0"/>
              <a:t>13.2% of accuracy indicates that identification of 1 of every 10 listing as overpricing is wrong and 9 are correct</a:t>
            </a:r>
          </a:p>
          <a:p>
            <a:pPr algn="just"/>
            <a:endParaRPr lang="en-US" sz="1600" dirty="0">
              <a:latin typeface="Inter"/>
            </a:endParaRP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414CC87B-D56E-41CB-BF40-448CA08D0FF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521700" y="4521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278512"/>
      </p:ext>
    </p:extLst>
  </p:cSld>
  <p:clrMapOvr>
    <a:masterClrMapping/>
  </p:clrMapOvr>
  <p:transition advTm="92750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18"/>
          <p:cNvSpPr txBox="1">
            <a:spLocks noGrp="1"/>
          </p:cNvSpPr>
          <p:nvPr>
            <p:ph type="title"/>
          </p:nvPr>
        </p:nvSpPr>
        <p:spPr>
          <a:xfrm>
            <a:off x="1017270" y="192165"/>
            <a:ext cx="6996600" cy="58507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ROC CURVE</a:t>
            </a:r>
            <a:endParaRPr sz="2800" dirty="0"/>
          </a:p>
        </p:txBody>
      </p:sp>
      <p:sp>
        <p:nvSpPr>
          <p:cNvPr id="500" name="Google Shape;500;p18"/>
          <p:cNvSpPr txBox="1">
            <a:spLocks noGrp="1"/>
          </p:cNvSpPr>
          <p:nvPr>
            <p:ph type="body" idx="1"/>
          </p:nvPr>
        </p:nvSpPr>
        <p:spPr>
          <a:xfrm>
            <a:off x="221273" y="869680"/>
            <a:ext cx="8747760" cy="33680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1600" lvl="0" indent="0" rtl="0"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 lang="en-US" b="0" i="0" dirty="0">
              <a:effectLst/>
              <a:latin typeface="Inter"/>
            </a:endParaRPr>
          </a:p>
          <a:p>
            <a:pPr marL="101600" lvl="0" indent="0" rtl="0"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 lang="en-US" dirty="0">
              <a:latin typeface="Inter"/>
            </a:endParaRPr>
          </a:p>
          <a:p>
            <a:pPr marL="101600" lvl="0" indent="0" rtl="0"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 lang="en-US" b="0" i="0" dirty="0">
              <a:effectLst/>
              <a:latin typeface="Inter"/>
            </a:endParaRPr>
          </a:p>
          <a:p>
            <a:pPr marL="101600" lvl="0" indent="0" rtl="0"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 lang="en-US" dirty="0">
              <a:latin typeface="Inter"/>
            </a:endParaRPr>
          </a:p>
          <a:p>
            <a:pPr marL="101600" lvl="0" indent="0" rtl="0"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lang="en-US" b="0" i="0" dirty="0">
                <a:effectLst/>
                <a:latin typeface="Inter"/>
              </a:rPr>
              <a:t>	</a:t>
            </a:r>
            <a:endParaRPr lang="en-US" dirty="0"/>
          </a:p>
        </p:txBody>
      </p:sp>
      <p:sp>
        <p:nvSpPr>
          <p:cNvPr id="501" name="Google Shape;501;p18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 dirty="0"/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5246D909-FE59-4AB2-8EB1-ADF670C5C0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030" y="905780"/>
            <a:ext cx="4346490" cy="3254740"/>
          </a:xfrm>
          <a:prstGeom prst="rect">
            <a:avLst/>
          </a:prstGeom>
        </p:spPr>
      </p:pic>
      <p:grpSp>
        <p:nvGrpSpPr>
          <p:cNvPr id="6" name="Google Shape;970;p40">
            <a:extLst>
              <a:ext uri="{FF2B5EF4-FFF2-40B4-BE49-F238E27FC236}">
                <a16:creationId xmlns:a16="http://schemas.microsoft.com/office/drawing/2014/main" id="{F702DFD1-0890-4B21-BA08-1A4D3842CDD0}"/>
              </a:ext>
            </a:extLst>
          </p:cNvPr>
          <p:cNvGrpSpPr/>
          <p:nvPr/>
        </p:nvGrpSpPr>
        <p:grpSpPr>
          <a:xfrm>
            <a:off x="5507740" y="281200"/>
            <a:ext cx="443479" cy="343640"/>
            <a:chOff x="3936375" y="3703750"/>
            <a:chExt cx="453050" cy="332175"/>
          </a:xfrm>
        </p:grpSpPr>
        <p:sp>
          <p:nvSpPr>
            <p:cNvPr id="7" name="Google Shape;971;p40">
              <a:extLst>
                <a:ext uri="{FF2B5EF4-FFF2-40B4-BE49-F238E27FC236}">
                  <a16:creationId xmlns:a16="http://schemas.microsoft.com/office/drawing/2014/main" id="{68DCA3C8-7B46-4732-926B-907DDAC3C479}"/>
                </a:ext>
              </a:extLst>
            </p:cNvPr>
            <p:cNvSpPr/>
            <p:nvPr/>
          </p:nvSpPr>
          <p:spPr>
            <a:xfrm>
              <a:off x="3936375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4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4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59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" name="Google Shape;972;p40">
              <a:extLst>
                <a:ext uri="{FF2B5EF4-FFF2-40B4-BE49-F238E27FC236}">
                  <a16:creationId xmlns:a16="http://schemas.microsoft.com/office/drawing/2014/main" id="{84121054-E025-4A58-A9AB-8E57A0A24F06}"/>
                </a:ext>
              </a:extLst>
            </p:cNvPr>
            <p:cNvSpPr/>
            <p:nvPr/>
          </p:nvSpPr>
          <p:spPr>
            <a:xfrm>
              <a:off x="3988875" y="3864325"/>
              <a:ext cx="77575" cy="133125"/>
            </a:xfrm>
            <a:custGeom>
              <a:avLst/>
              <a:gdLst/>
              <a:ahLst/>
              <a:cxnLst/>
              <a:rect l="l" t="t" r="r" b="b"/>
              <a:pathLst>
                <a:path w="3103" h="5325" extrusionOk="0">
                  <a:moveTo>
                    <a:pt x="489" y="1"/>
                  </a:moveTo>
                  <a:lnTo>
                    <a:pt x="391" y="25"/>
                  </a:lnTo>
                  <a:lnTo>
                    <a:pt x="294" y="50"/>
                  </a:lnTo>
                  <a:lnTo>
                    <a:pt x="196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25" y="294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5325"/>
                  </a:lnTo>
                  <a:lnTo>
                    <a:pt x="3102" y="5325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53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882" y="98"/>
                  </a:lnTo>
                  <a:lnTo>
                    <a:pt x="2809" y="50"/>
                  </a:lnTo>
                  <a:lnTo>
                    <a:pt x="2711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" name="Google Shape;973;p40">
              <a:extLst>
                <a:ext uri="{FF2B5EF4-FFF2-40B4-BE49-F238E27FC236}">
                  <a16:creationId xmlns:a16="http://schemas.microsoft.com/office/drawing/2014/main" id="{720FC0F8-A2CF-432A-8B1A-1B50A9019020}"/>
                </a:ext>
              </a:extLst>
            </p:cNvPr>
            <p:cNvSpPr/>
            <p:nvPr/>
          </p:nvSpPr>
          <p:spPr>
            <a:xfrm>
              <a:off x="4259350" y="3864325"/>
              <a:ext cx="77575" cy="133125"/>
            </a:xfrm>
            <a:custGeom>
              <a:avLst/>
              <a:gdLst/>
              <a:ahLst/>
              <a:cxnLst/>
              <a:rect l="l" t="t" r="r" b="b"/>
              <a:pathLst>
                <a:path w="3103" h="5325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4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5325"/>
                  </a:lnTo>
                  <a:lnTo>
                    <a:pt x="3103" y="5325"/>
                  </a:lnTo>
                  <a:lnTo>
                    <a:pt x="3103" y="489"/>
                  </a:lnTo>
                  <a:lnTo>
                    <a:pt x="3103" y="391"/>
                  </a:lnTo>
                  <a:lnTo>
                    <a:pt x="3078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10" y="50"/>
                  </a:lnTo>
                  <a:lnTo>
                    <a:pt x="2712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" name="Google Shape;974;p40">
              <a:extLst>
                <a:ext uri="{FF2B5EF4-FFF2-40B4-BE49-F238E27FC236}">
                  <a16:creationId xmlns:a16="http://schemas.microsoft.com/office/drawing/2014/main" id="{3E0DECB9-8376-4FCA-83C5-5AB62067FE80}"/>
                </a:ext>
              </a:extLst>
            </p:cNvPr>
            <p:cNvSpPr/>
            <p:nvPr/>
          </p:nvSpPr>
          <p:spPr>
            <a:xfrm>
              <a:off x="4078625" y="3717800"/>
              <a:ext cx="77575" cy="279650"/>
            </a:xfrm>
            <a:custGeom>
              <a:avLst/>
              <a:gdLst/>
              <a:ahLst/>
              <a:cxnLst/>
              <a:rect l="l" t="t" r="r" b="b"/>
              <a:pathLst>
                <a:path w="3103" h="1118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1186"/>
                  </a:lnTo>
                  <a:lnTo>
                    <a:pt x="3102" y="11186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12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" name="Google Shape;975;p40">
              <a:extLst>
                <a:ext uri="{FF2B5EF4-FFF2-40B4-BE49-F238E27FC236}">
                  <a16:creationId xmlns:a16="http://schemas.microsoft.com/office/drawing/2014/main" id="{F31CFB5E-87E2-4797-94D5-02A637CFE452}"/>
                </a:ext>
              </a:extLst>
            </p:cNvPr>
            <p:cNvSpPr/>
            <p:nvPr/>
          </p:nvSpPr>
          <p:spPr>
            <a:xfrm>
              <a:off x="4168375" y="3788625"/>
              <a:ext cx="78175" cy="208825"/>
            </a:xfrm>
            <a:custGeom>
              <a:avLst/>
              <a:gdLst/>
              <a:ahLst/>
              <a:cxnLst/>
              <a:rect l="l" t="t" r="r" b="b"/>
              <a:pathLst>
                <a:path w="3127" h="8353" extrusionOk="0">
                  <a:moveTo>
                    <a:pt x="489" y="0"/>
                  </a:moveTo>
                  <a:lnTo>
                    <a:pt x="392" y="25"/>
                  </a:lnTo>
                  <a:lnTo>
                    <a:pt x="318" y="49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3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8353"/>
                  </a:lnTo>
                  <a:lnTo>
                    <a:pt x="3127" y="8353"/>
                  </a:lnTo>
                  <a:lnTo>
                    <a:pt x="3127" y="489"/>
                  </a:lnTo>
                  <a:lnTo>
                    <a:pt x="3103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80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36" y="25"/>
                  </a:lnTo>
                  <a:lnTo>
                    <a:pt x="2639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2" name="Google Shape;500;p18">
            <a:extLst>
              <a:ext uri="{FF2B5EF4-FFF2-40B4-BE49-F238E27FC236}">
                <a16:creationId xmlns:a16="http://schemas.microsoft.com/office/drawing/2014/main" id="{043AE073-1C1C-4BB2-B1DE-22B39B17C089}"/>
              </a:ext>
            </a:extLst>
          </p:cNvPr>
          <p:cNvSpPr txBox="1">
            <a:spLocks/>
          </p:cNvSpPr>
          <p:nvPr/>
        </p:nvSpPr>
        <p:spPr>
          <a:xfrm>
            <a:off x="5034303" y="1077053"/>
            <a:ext cx="3690597" cy="426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◉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◉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algn="just"/>
            <a:r>
              <a:rPr lang="en-US" sz="1600" dirty="0"/>
              <a:t>The ROC curve depicted here shows the true positive rate (i.e., recall) against the false positive rate.</a:t>
            </a:r>
          </a:p>
          <a:p>
            <a:pPr algn="just"/>
            <a:endParaRPr lang="en-US" sz="1600" dirty="0"/>
          </a:p>
          <a:p>
            <a:pPr algn="just"/>
            <a:r>
              <a:rPr lang="en-US" sz="1600" dirty="0"/>
              <a:t>The area under the ROC curve seems to be a good way to evaluate and compare overall classification model performance. </a:t>
            </a:r>
          </a:p>
          <a:p>
            <a:pPr marL="101600" indent="0" algn="just">
              <a:buNone/>
            </a:pPr>
            <a:endParaRPr lang="en-US" sz="1600" dirty="0"/>
          </a:p>
          <a:p>
            <a:pPr algn="just"/>
            <a:r>
              <a:rPr lang="en-US" sz="1600" dirty="0"/>
              <a:t>We can see that our plot is significantly good, giving us the best prediction model. </a:t>
            </a:r>
            <a:endParaRPr lang="en-US" sz="1600" dirty="0">
              <a:latin typeface="Inter"/>
            </a:endParaRP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7E6B89F1-CC51-47A2-9616-3DE0EDB9DC1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4521200"/>
            <a:ext cx="406400" cy="406400"/>
          </a:xfrm>
          <a:prstGeom prst="rect">
            <a:avLst/>
          </a:prstGeom>
        </p:spPr>
      </p:pic>
    </p:spTree>
  </p:cSld>
  <p:clrMapOvr>
    <a:masterClrMapping/>
  </p:clrMapOvr>
  <p:transition advTm="84509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18"/>
          <p:cNvSpPr txBox="1">
            <a:spLocks noGrp="1"/>
          </p:cNvSpPr>
          <p:nvPr>
            <p:ph type="title"/>
          </p:nvPr>
        </p:nvSpPr>
        <p:spPr>
          <a:xfrm>
            <a:off x="1017270" y="192165"/>
            <a:ext cx="6996600" cy="58507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DATA VISUALIZATION AND ANALYSIS</a:t>
            </a:r>
            <a:endParaRPr sz="2800" dirty="0"/>
          </a:p>
        </p:txBody>
      </p:sp>
      <p:sp>
        <p:nvSpPr>
          <p:cNvPr id="500" name="Google Shape;500;p18"/>
          <p:cNvSpPr txBox="1">
            <a:spLocks noGrp="1"/>
          </p:cNvSpPr>
          <p:nvPr>
            <p:ph type="body" idx="1"/>
          </p:nvPr>
        </p:nvSpPr>
        <p:spPr>
          <a:xfrm>
            <a:off x="221273" y="869680"/>
            <a:ext cx="8747760" cy="33680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1600" lvl="0" indent="0" rtl="0"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lang="en-US" b="0" i="0" dirty="0">
                <a:effectLst/>
                <a:latin typeface="Inter"/>
              </a:rPr>
              <a:t>	</a:t>
            </a:r>
            <a:endParaRPr lang="en-US" dirty="0"/>
          </a:p>
        </p:txBody>
      </p:sp>
      <p:sp>
        <p:nvSpPr>
          <p:cNvPr id="501" name="Google Shape;501;p18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 dirty="0"/>
          </a:p>
        </p:txBody>
      </p:sp>
      <p:sp>
        <p:nvSpPr>
          <p:cNvPr id="14" name="Google Shape;500;p18">
            <a:extLst>
              <a:ext uri="{FF2B5EF4-FFF2-40B4-BE49-F238E27FC236}">
                <a16:creationId xmlns:a16="http://schemas.microsoft.com/office/drawing/2014/main" id="{B1E900A2-16FB-4BAA-81FE-7DA21EEB4D36}"/>
              </a:ext>
            </a:extLst>
          </p:cNvPr>
          <p:cNvSpPr txBox="1">
            <a:spLocks/>
          </p:cNvSpPr>
          <p:nvPr/>
        </p:nvSpPr>
        <p:spPr>
          <a:xfrm>
            <a:off x="5348945" y="931128"/>
            <a:ext cx="3722665" cy="2886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◉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◉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algn="just"/>
            <a:endParaRPr lang="en-US" sz="1600" dirty="0">
              <a:latin typeface="Inter"/>
            </a:endParaRPr>
          </a:p>
        </p:txBody>
      </p:sp>
      <p:grpSp>
        <p:nvGrpSpPr>
          <p:cNvPr id="16" name="Google Shape;970;p40">
            <a:extLst>
              <a:ext uri="{FF2B5EF4-FFF2-40B4-BE49-F238E27FC236}">
                <a16:creationId xmlns:a16="http://schemas.microsoft.com/office/drawing/2014/main" id="{281C8A46-E6D1-40A1-BA07-1F33500D55FF}"/>
              </a:ext>
            </a:extLst>
          </p:cNvPr>
          <p:cNvGrpSpPr/>
          <p:nvPr/>
        </p:nvGrpSpPr>
        <p:grpSpPr>
          <a:xfrm>
            <a:off x="7283201" y="345853"/>
            <a:ext cx="378750" cy="277698"/>
            <a:chOff x="3936375" y="3703750"/>
            <a:chExt cx="453050" cy="332175"/>
          </a:xfrm>
        </p:grpSpPr>
        <p:sp>
          <p:nvSpPr>
            <p:cNvPr id="17" name="Google Shape;971;p40">
              <a:extLst>
                <a:ext uri="{FF2B5EF4-FFF2-40B4-BE49-F238E27FC236}">
                  <a16:creationId xmlns:a16="http://schemas.microsoft.com/office/drawing/2014/main" id="{C51EE0F9-54DE-4A8C-95C7-300F53239330}"/>
                </a:ext>
              </a:extLst>
            </p:cNvPr>
            <p:cNvSpPr/>
            <p:nvPr/>
          </p:nvSpPr>
          <p:spPr>
            <a:xfrm>
              <a:off x="3936375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4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4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59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" name="Google Shape;972;p40">
              <a:extLst>
                <a:ext uri="{FF2B5EF4-FFF2-40B4-BE49-F238E27FC236}">
                  <a16:creationId xmlns:a16="http://schemas.microsoft.com/office/drawing/2014/main" id="{CFB6C3F0-19C1-4076-B44E-37074E074908}"/>
                </a:ext>
              </a:extLst>
            </p:cNvPr>
            <p:cNvSpPr/>
            <p:nvPr/>
          </p:nvSpPr>
          <p:spPr>
            <a:xfrm>
              <a:off x="3988875" y="3864325"/>
              <a:ext cx="77575" cy="133125"/>
            </a:xfrm>
            <a:custGeom>
              <a:avLst/>
              <a:gdLst/>
              <a:ahLst/>
              <a:cxnLst/>
              <a:rect l="l" t="t" r="r" b="b"/>
              <a:pathLst>
                <a:path w="3103" h="5325" extrusionOk="0">
                  <a:moveTo>
                    <a:pt x="489" y="1"/>
                  </a:moveTo>
                  <a:lnTo>
                    <a:pt x="391" y="25"/>
                  </a:lnTo>
                  <a:lnTo>
                    <a:pt x="294" y="50"/>
                  </a:lnTo>
                  <a:lnTo>
                    <a:pt x="196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25" y="294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5325"/>
                  </a:lnTo>
                  <a:lnTo>
                    <a:pt x="3102" y="5325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53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882" y="98"/>
                  </a:lnTo>
                  <a:lnTo>
                    <a:pt x="2809" y="50"/>
                  </a:lnTo>
                  <a:lnTo>
                    <a:pt x="2711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" name="Google Shape;973;p40">
              <a:extLst>
                <a:ext uri="{FF2B5EF4-FFF2-40B4-BE49-F238E27FC236}">
                  <a16:creationId xmlns:a16="http://schemas.microsoft.com/office/drawing/2014/main" id="{2BEE6C6E-6D2D-42F4-AD59-EFBF5AEBD2E5}"/>
                </a:ext>
              </a:extLst>
            </p:cNvPr>
            <p:cNvSpPr/>
            <p:nvPr/>
          </p:nvSpPr>
          <p:spPr>
            <a:xfrm>
              <a:off x="4259350" y="3864325"/>
              <a:ext cx="77575" cy="133125"/>
            </a:xfrm>
            <a:custGeom>
              <a:avLst/>
              <a:gdLst/>
              <a:ahLst/>
              <a:cxnLst/>
              <a:rect l="l" t="t" r="r" b="b"/>
              <a:pathLst>
                <a:path w="3103" h="5325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4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5325"/>
                  </a:lnTo>
                  <a:lnTo>
                    <a:pt x="3103" y="5325"/>
                  </a:lnTo>
                  <a:lnTo>
                    <a:pt x="3103" y="489"/>
                  </a:lnTo>
                  <a:lnTo>
                    <a:pt x="3103" y="391"/>
                  </a:lnTo>
                  <a:lnTo>
                    <a:pt x="3078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10" y="50"/>
                  </a:lnTo>
                  <a:lnTo>
                    <a:pt x="2712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" name="Google Shape;974;p40">
              <a:extLst>
                <a:ext uri="{FF2B5EF4-FFF2-40B4-BE49-F238E27FC236}">
                  <a16:creationId xmlns:a16="http://schemas.microsoft.com/office/drawing/2014/main" id="{40B8DC7E-3497-4584-B0F6-328EA9D11EF6}"/>
                </a:ext>
              </a:extLst>
            </p:cNvPr>
            <p:cNvSpPr/>
            <p:nvPr/>
          </p:nvSpPr>
          <p:spPr>
            <a:xfrm>
              <a:off x="4078625" y="3717800"/>
              <a:ext cx="77575" cy="279650"/>
            </a:xfrm>
            <a:custGeom>
              <a:avLst/>
              <a:gdLst/>
              <a:ahLst/>
              <a:cxnLst/>
              <a:rect l="l" t="t" r="r" b="b"/>
              <a:pathLst>
                <a:path w="3103" h="1118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1186"/>
                  </a:lnTo>
                  <a:lnTo>
                    <a:pt x="3102" y="11186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12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" name="Google Shape;975;p40">
              <a:extLst>
                <a:ext uri="{FF2B5EF4-FFF2-40B4-BE49-F238E27FC236}">
                  <a16:creationId xmlns:a16="http://schemas.microsoft.com/office/drawing/2014/main" id="{65AF0B04-D874-4561-9ED1-87BBB2F82635}"/>
                </a:ext>
              </a:extLst>
            </p:cNvPr>
            <p:cNvSpPr/>
            <p:nvPr/>
          </p:nvSpPr>
          <p:spPr>
            <a:xfrm>
              <a:off x="4168375" y="3788625"/>
              <a:ext cx="78175" cy="208825"/>
            </a:xfrm>
            <a:custGeom>
              <a:avLst/>
              <a:gdLst/>
              <a:ahLst/>
              <a:cxnLst/>
              <a:rect l="l" t="t" r="r" b="b"/>
              <a:pathLst>
                <a:path w="3127" h="8353" extrusionOk="0">
                  <a:moveTo>
                    <a:pt x="489" y="0"/>
                  </a:moveTo>
                  <a:lnTo>
                    <a:pt x="392" y="25"/>
                  </a:lnTo>
                  <a:lnTo>
                    <a:pt x="318" y="49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3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8353"/>
                  </a:lnTo>
                  <a:lnTo>
                    <a:pt x="3127" y="8353"/>
                  </a:lnTo>
                  <a:lnTo>
                    <a:pt x="3127" y="489"/>
                  </a:lnTo>
                  <a:lnTo>
                    <a:pt x="3103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80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36" y="25"/>
                  </a:lnTo>
                  <a:lnTo>
                    <a:pt x="2639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2" name="Google Shape;500;p18">
            <a:extLst>
              <a:ext uri="{FF2B5EF4-FFF2-40B4-BE49-F238E27FC236}">
                <a16:creationId xmlns:a16="http://schemas.microsoft.com/office/drawing/2014/main" id="{46902AD2-9D8D-44CB-874B-1EF69ADAF226}"/>
              </a:ext>
            </a:extLst>
          </p:cNvPr>
          <p:cNvSpPr txBox="1">
            <a:spLocks/>
          </p:cNvSpPr>
          <p:nvPr/>
        </p:nvSpPr>
        <p:spPr>
          <a:xfrm>
            <a:off x="5034303" y="1077053"/>
            <a:ext cx="3690597" cy="426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◉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◉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algn="just"/>
            <a:r>
              <a:rPr lang="en-US" sz="1600" dirty="0"/>
              <a:t>Regularization used to reduce overfitting our model</a:t>
            </a:r>
          </a:p>
          <a:p>
            <a:pPr algn="just"/>
            <a:endParaRPr lang="en-US" sz="1600" dirty="0"/>
          </a:p>
          <a:p>
            <a:pPr algn="just"/>
            <a:r>
              <a:rPr lang="en-US" sz="1600" dirty="0"/>
              <a:t>LASSO vs. Ridge</a:t>
            </a:r>
          </a:p>
          <a:p>
            <a:pPr marL="101600" indent="0" algn="just">
              <a:buNone/>
            </a:pPr>
            <a:endParaRPr lang="en-US" sz="1600" dirty="0"/>
          </a:p>
          <a:p>
            <a:pPr algn="just"/>
            <a:r>
              <a:rPr lang="en-US" sz="1600" dirty="0"/>
              <a:t>Lambda (</a:t>
            </a:r>
            <a:r>
              <a:rPr lang="el-GR" sz="1600" dirty="0"/>
              <a:t>λ</a:t>
            </a:r>
            <a:r>
              <a:rPr lang="en-US" sz="1600" dirty="0"/>
              <a:t>) min &amp; Lambda (</a:t>
            </a:r>
            <a:r>
              <a:rPr lang="el-GR" sz="1600" dirty="0"/>
              <a:t>λ</a:t>
            </a:r>
            <a:r>
              <a:rPr lang="en-US" sz="1600" dirty="0"/>
              <a:t>) maximum within 1SE</a:t>
            </a:r>
            <a:endParaRPr lang="en-US" sz="1600" dirty="0">
              <a:latin typeface="Inter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1463A58-580F-455F-8A59-303DF99DFF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0412" y="984613"/>
            <a:ext cx="4724400" cy="2841625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53C7AD67-F086-43EE-95ED-8076A6D5C86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699571"/>
      </p:ext>
    </p:extLst>
  </p:cSld>
  <p:clrMapOvr>
    <a:masterClrMapping/>
  </p:clrMapOvr>
  <p:transition advTm="58546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18"/>
          <p:cNvSpPr txBox="1">
            <a:spLocks noGrp="1"/>
          </p:cNvSpPr>
          <p:nvPr>
            <p:ph type="title"/>
          </p:nvPr>
        </p:nvSpPr>
        <p:spPr>
          <a:xfrm>
            <a:off x="1017270" y="192165"/>
            <a:ext cx="6996600" cy="58507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DATA VISUALIZATION AND ANALYSIS</a:t>
            </a:r>
            <a:endParaRPr sz="2800" dirty="0"/>
          </a:p>
        </p:txBody>
      </p:sp>
      <p:sp>
        <p:nvSpPr>
          <p:cNvPr id="500" name="Google Shape;500;p18"/>
          <p:cNvSpPr txBox="1">
            <a:spLocks noGrp="1"/>
          </p:cNvSpPr>
          <p:nvPr>
            <p:ph type="body" idx="1"/>
          </p:nvPr>
        </p:nvSpPr>
        <p:spPr>
          <a:xfrm>
            <a:off x="221273" y="869680"/>
            <a:ext cx="8747760" cy="33680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1600" lvl="0" indent="0" rtl="0"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lang="en-US" b="0" i="0" dirty="0">
                <a:effectLst/>
                <a:latin typeface="Inter"/>
              </a:rPr>
              <a:t>	</a:t>
            </a:r>
            <a:endParaRPr lang="en-US" dirty="0"/>
          </a:p>
        </p:txBody>
      </p:sp>
      <p:sp>
        <p:nvSpPr>
          <p:cNvPr id="501" name="Google Shape;501;p18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 dirty="0"/>
          </a:p>
        </p:txBody>
      </p:sp>
      <p:sp>
        <p:nvSpPr>
          <p:cNvPr id="17" name="Google Shape;500;p18">
            <a:extLst>
              <a:ext uri="{FF2B5EF4-FFF2-40B4-BE49-F238E27FC236}">
                <a16:creationId xmlns:a16="http://schemas.microsoft.com/office/drawing/2014/main" id="{EA80AC1C-61F4-4F52-A372-A48657AE295F}"/>
              </a:ext>
            </a:extLst>
          </p:cNvPr>
          <p:cNvSpPr txBox="1">
            <a:spLocks/>
          </p:cNvSpPr>
          <p:nvPr/>
        </p:nvSpPr>
        <p:spPr>
          <a:xfrm>
            <a:off x="5241326" y="724068"/>
            <a:ext cx="3897571" cy="426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◉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◉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algn="just"/>
            <a:endParaRPr lang="en-US" sz="1600" dirty="0"/>
          </a:p>
          <a:p>
            <a:pPr algn="just"/>
            <a:endParaRPr lang="en-US" sz="1600" dirty="0">
              <a:latin typeface="Inter"/>
            </a:endParaRPr>
          </a:p>
        </p:txBody>
      </p:sp>
      <p:grpSp>
        <p:nvGrpSpPr>
          <p:cNvPr id="18" name="Google Shape;970;p40">
            <a:extLst>
              <a:ext uri="{FF2B5EF4-FFF2-40B4-BE49-F238E27FC236}">
                <a16:creationId xmlns:a16="http://schemas.microsoft.com/office/drawing/2014/main" id="{BD09FEBC-BBD5-4243-B6E7-C1153F195B0A}"/>
              </a:ext>
            </a:extLst>
          </p:cNvPr>
          <p:cNvGrpSpPr/>
          <p:nvPr/>
        </p:nvGrpSpPr>
        <p:grpSpPr>
          <a:xfrm>
            <a:off x="7199477" y="319268"/>
            <a:ext cx="378750" cy="277698"/>
            <a:chOff x="3936375" y="3703750"/>
            <a:chExt cx="453050" cy="332175"/>
          </a:xfrm>
        </p:grpSpPr>
        <p:sp>
          <p:nvSpPr>
            <p:cNvPr id="19" name="Google Shape;971;p40">
              <a:extLst>
                <a:ext uri="{FF2B5EF4-FFF2-40B4-BE49-F238E27FC236}">
                  <a16:creationId xmlns:a16="http://schemas.microsoft.com/office/drawing/2014/main" id="{6D5A957B-7A4D-492A-BEAC-EECA7669D51F}"/>
                </a:ext>
              </a:extLst>
            </p:cNvPr>
            <p:cNvSpPr/>
            <p:nvPr/>
          </p:nvSpPr>
          <p:spPr>
            <a:xfrm>
              <a:off x="3936375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4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4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59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" name="Google Shape;972;p40">
              <a:extLst>
                <a:ext uri="{FF2B5EF4-FFF2-40B4-BE49-F238E27FC236}">
                  <a16:creationId xmlns:a16="http://schemas.microsoft.com/office/drawing/2014/main" id="{0F7CEB54-1DAB-4E1F-9C75-404465F94B44}"/>
                </a:ext>
              </a:extLst>
            </p:cNvPr>
            <p:cNvSpPr/>
            <p:nvPr/>
          </p:nvSpPr>
          <p:spPr>
            <a:xfrm>
              <a:off x="3988875" y="3864325"/>
              <a:ext cx="77575" cy="133125"/>
            </a:xfrm>
            <a:custGeom>
              <a:avLst/>
              <a:gdLst/>
              <a:ahLst/>
              <a:cxnLst/>
              <a:rect l="l" t="t" r="r" b="b"/>
              <a:pathLst>
                <a:path w="3103" h="5325" extrusionOk="0">
                  <a:moveTo>
                    <a:pt x="489" y="1"/>
                  </a:moveTo>
                  <a:lnTo>
                    <a:pt x="391" y="25"/>
                  </a:lnTo>
                  <a:lnTo>
                    <a:pt x="294" y="50"/>
                  </a:lnTo>
                  <a:lnTo>
                    <a:pt x="196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25" y="294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5325"/>
                  </a:lnTo>
                  <a:lnTo>
                    <a:pt x="3102" y="5325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53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882" y="98"/>
                  </a:lnTo>
                  <a:lnTo>
                    <a:pt x="2809" y="50"/>
                  </a:lnTo>
                  <a:lnTo>
                    <a:pt x="2711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" name="Google Shape;973;p40">
              <a:extLst>
                <a:ext uri="{FF2B5EF4-FFF2-40B4-BE49-F238E27FC236}">
                  <a16:creationId xmlns:a16="http://schemas.microsoft.com/office/drawing/2014/main" id="{8F11EC4C-DA79-4A4B-877E-C75282C8A25C}"/>
                </a:ext>
              </a:extLst>
            </p:cNvPr>
            <p:cNvSpPr/>
            <p:nvPr/>
          </p:nvSpPr>
          <p:spPr>
            <a:xfrm>
              <a:off x="4259350" y="3864325"/>
              <a:ext cx="77575" cy="133125"/>
            </a:xfrm>
            <a:custGeom>
              <a:avLst/>
              <a:gdLst/>
              <a:ahLst/>
              <a:cxnLst/>
              <a:rect l="l" t="t" r="r" b="b"/>
              <a:pathLst>
                <a:path w="3103" h="5325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4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5325"/>
                  </a:lnTo>
                  <a:lnTo>
                    <a:pt x="3103" y="5325"/>
                  </a:lnTo>
                  <a:lnTo>
                    <a:pt x="3103" y="489"/>
                  </a:lnTo>
                  <a:lnTo>
                    <a:pt x="3103" y="391"/>
                  </a:lnTo>
                  <a:lnTo>
                    <a:pt x="3078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10" y="50"/>
                  </a:lnTo>
                  <a:lnTo>
                    <a:pt x="2712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" name="Google Shape;974;p40">
              <a:extLst>
                <a:ext uri="{FF2B5EF4-FFF2-40B4-BE49-F238E27FC236}">
                  <a16:creationId xmlns:a16="http://schemas.microsoft.com/office/drawing/2014/main" id="{3B71E3A0-33A8-48B2-97DA-08A1D2D0FA11}"/>
                </a:ext>
              </a:extLst>
            </p:cNvPr>
            <p:cNvSpPr/>
            <p:nvPr/>
          </p:nvSpPr>
          <p:spPr>
            <a:xfrm>
              <a:off x="4078625" y="3717800"/>
              <a:ext cx="77575" cy="279650"/>
            </a:xfrm>
            <a:custGeom>
              <a:avLst/>
              <a:gdLst/>
              <a:ahLst/>
              <a:cxnLst/>
              <a:rect l="l" t="t" r="r" b="b"/>
              <a:pathLst>
                <a:path w="3103" h="1118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1186"/>
                  </a:lnTo>
                  <a:lnTo>
                    <a:pt x="3102" y="11186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12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" name="Google Shape;975;p40">
              <a:extLst>
                <a:ext uri="{FF2B5EF4-FFF2-40B4-BE49-F238E27FC236}">
                  <a16:creationId xmlns:a16="http://schemas.microsoft.com/office/drawing/2014/main" id="{53043235-9B96-4A74-8FFE-705DF0B27E5E}"/>
                </a:ext>
              </a:extLst>
            </p:cNvPr>
            <p:cNvSpPr/>
            <p:nvPr/>
          </p:nvSpPr>
          <p:spPr>
            <a:xfrm>
              <a:off x="4168375" y="3788625"/>
              <a:ext cx="78175" cy="208825"/>
            </a:xfrm>
            <a:custGeom>
              <a:avLst/>
              <a:gdLst/>
              <a:ahLst/>
              <a:cxnLst/>
              <a:rect l="l" t="t" r="r" b="b"/>
              <a:pathLst>
                <a:path w="3127" h="8353" extrusionOk="0">
                  <a:moveTo>
                    <a:pt x="489" y="0"/>
                  </a:moveTo>
                  <a:lnTo>
                    <a:pt x="392" y="25"/>
                  </a:lnTo>
                  <a:lnTo>
                    <a:pt x="318" y="49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3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8353"/>
                  </a:lnTo>
                  <a:lnTo>
                    <a:pt x="3127" y="8353"/>
                  </a:lnTo>
                  <a:lnTo>
                    <a:pt x="3127" y="489"/>
                  </a:lnTo>
                  <a:lnTo>
                    <a:pt x="3103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80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36" y="25"/>
                  </a:lnTo>
                  <a:lnTo>
                    <a:pt x="2639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2" name="Google Shape;500;p18">
            <a:extLst>
              <a:ext uri="{FF2B5EF4-FFF2-40B4-BE49-F238E27FC236}">
                <a16:creationId xmlns:a16="http://schemas.microsoft.com/office/drawing/2014/main" id="{6332D708-1D44-470E-AB86-98498D8EDE0A}"/>
              </a:ext>
            </a:extLst>
          </p:cNvPr>
          <p:cNvSpPr txBox="1">
            <a:spLocks/>
          </p:cNvSpPr>
          <p:nvPr/>
        </p:nvSpPr>
        <p:spPr>
          <a:xfrm>
            <a:off x="5034303" y="1077053"/>
            <a:ext cx="3690597" cy="426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◉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◉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algn="just"/>
            <a:r>
              <a:rPr lang="en-US" sz="1600" dirty="0"/>
              <a:t>Coefficient Adjustments</a:t>
            </a:r>
          </a:p>
          <a:p>
            <a:pPr algn="just"/>
            <a:endParaRPr lang="en-US" sz="1600" dirty="0"/>
          </a:p>
          <a:p>
            <a:pPr algn="just"/>
            <a:r>
              <a:rPr lang="en-US" sz="1600" dirty="0"/>
              <a:t>Root Mean Square Error calculations and comparisons</a:t>
            </a:r>
          </a:p>
          <a:p>
            <a:pPr lvl="1" algn="just"/>
            <a:r>
              <a:rPr lang="en-US" sz="1400" dirty="0"/>
              <a:t>Lambda Min RMSE = 86.8</a:t>
            </a:r>
          </a:p>
          <a:p>
            <a:pPr lvl="1" algn="just"/>
            <a:r>
              <a:rPr lang="en-US" sz="1400" dirty="0"/>
              <a:t>Lambda 1se RMSE= 82.3</a:t>
            </a:r>
          </a:p>
          <a:p>
            <a:pPr marL="101600" indent="0" algn="just">
              <a:buNone/>
            </a:pPr>
            <a:endParaRPr lang="en-US" sz="1600" dirty="0"/>
          </a:p>
          <a:p>
            <a:pPr algn="just"/>
            <a:r>
              <a:rPr lang="en-US" sz="1600" dirty="0"/>
              <a:t>Overfitting test</a:t>
            </a:r>
            <a:endParaRPr lang="en-US" sz="1600" dirty="0">
              <a:latin typeface="Inter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69DDB81-7AE7-4EFD-A6FD-363313DA1A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4083" y="905780"/>
            <a:ext cx="3335615" cy="3197118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2E20491C-7BA6-4907-B227-400C5B044D1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711874"/>
      </p:ext>
    </p:extLst>
  </p:cSld>
  <p:clrMapOvr>
    <a:masterClrMapping/>
  </p:clrMapOvr>
  <p:transition advTm="61224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Quince template">
  <a:themeElements>
    <a:clrScheme name="Custom 347">
      <a:dk1>
        <a:srgbClr val="28324A"/>
      </a:dk1>
      <a:lt1>
        <a:srgbClr val="FFFFFF"/>
      </a:lt1>
      <a:dk2>
        <a:srgbClr val="707685"/>
      </a:dk2>
      <a:lt2>
        <a:srgbClr val="E5E5E5"/>
      </a:lt2>
      <a:accent1>
        <a:srgbClr val="00CEF6"/>
      </a:accent1>
      <a:accent2>
        <a:srgbClr val="3468BC"/>
      </a:accent2>
      <a:accent3>
        <a:srgbClr val="00A7C8"/>
      </a:accent3>
      <a:accent4>
        <a:srgbClr val="8EC400"/>
      </a:accent4>
      <a:accent5>
        <a:srgbClr val="AFF000"/>
      </a:accent5>
      <a:accent6>
        <a:srgbClr val="7F7F7F"/>
      </a:accent6>
      <a:hlink>
        <a:srgbClr val="28324A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820</TotalTime>
  <Words>428</Words>
  <Application>Microsoft Office PowerPoint</Application>
  <PresentationFormat>On-screen Show (16:9)</PresentationFormat>
  <Paragraphs>76</Paragraphs>
  <Slides>13</Slides>
  <Notes>13</Notes>
  <HiddenSlides>0</HiddenSlides>
  <MMClips>12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Oswald</vt:lpstr>
      <vt:lpstr>Source Sans Pro</vt:lpstr>
      <vt:lpstr>Inter</vt:lpstr>
      <vt:lpstr>Times New Roman</vt:lpstr>
      <vt:lpstr>Calibri</vt:lpstr>
      <vt:lpstr>Arial</vt:lpstr>
      <vt:lpstr>Quince template</vt:lpstr>
      <vt:lpstr>FINAL PROJECT By Mr. Pradeep Ginjupalli, Ms. Rohini Desai, Mr. John DiSessa</vt:lpstr>
      <vt:lpstr>HIGH LEVEL DATA SUMMARY</vt:lpstr>
      <vt:lpstr>DATA PLOTS </vt:lpstr>
      <vt:lpstr>DATA PLOTS </vt:lpstr>
      <vt:lpstr>GLM MODEL</vt:lpstr>
      <vt:lpstr>CONFUSION MATRIX</vt:lpstr>
      <vt:lpstr>ROC CURVE</vt:lpstr>
      <vt:lpstr>DATA VISUALIZATION AND ANALYSIS</vt:lpstr>
      <vt:lpstr>DATA VISUALIZATION AND ANALYSIS</vt:lpstr>
      <vt:lpstr>Future Considerations</vt:lpstr>
      <vt:lpstr>KEY OBSERVATIONS</vt:lpstr>
      <vt:lpstr>PowerPoint Presentation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FINAL PROJECT By Ms. Rohini Desai</dc:title>
  <dc:creator>Rohini Desai</dc:creator>
  <cp:lastModifiedBy>John DiSessa</cp:lastModifiedBy>
  <cp:revision>66</cp:revision>
  <dcterms:modified xsi:type="dcterms:W3CDTF">2021-10-29T20:49:53Z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b24820e8-223f-4ed2-bd95-81c83f641284_Enabled">
    <vt:lpwstr>True</vt:lpwstr>
  </property>
  <property fmtid="{D5CDD505-2E9C-101B-9397-08002B2CF9AE}" pid="3" name="MSIP_Label_b24820e8-223f-4ed2-bd95-81c83f641284_SiteId">
    <vt:lpwstr>3cbcc3d3-094d-4006-9849-0d11d61f484d</vt:lpwstr>
  </property>
  <property fmtid="{D5CDD505-2E9C-101B-9397-08002B2CF9AE}" pid="4" name="MSIP_Label_b24820e8-223f-4ed2-bd95-81c83f641284_Owner">
    <vt:lpwstr>k0d01lr@HOMEOFFICE.wal-mart.com</vt:lpwstr>
  </property>
  <property fmtid="{D5CDD505-2E9C-101B-9397-08002B2CF9AE}" pid="5" name="MSIP_Label_b24820e8-223f-4ed2-bd95-81c83f641284_SetDate">
    <vt:lpwstr>2021-02-26T01:50:34.4207046Z</vt:lpwstr>
  </property>
  <property fmtid="{D5CDD505-2E9C-101B-9397-08002B2CF9AE}" pid="6" name="MSIP_Label_b24820e8-223f-4ed2-bd95-81c83f641284_Name">
    <vt:lpwstr>Sensitive</vt:lpwstr>
  </property>
  <property fmtid="{D5CDD505-2E9C-101B-9397-08002B2CF9AE}" pid="7" name="MSIP_Label_b24820e8-223f-4ed2-bd95-81c83f641284_Application">
    <vt:lpwstr>Microsoft Azure Information Protection</vt:lpwstr>
  </property>
  <property fmtid="{D5CDD505-2E9C-101B-9397-08002B2CF9AE}" pid="8" name="MSIP_Label_b24820e8-223f-4ed2-bd95-81c83f641284_ActionId">
    <vt:lpwstr>464ca732-41b2-40e3-a806-499921d68875</vt:lpwstr>
  </property>
  <property fmtid="{D5CDD505-2E9C-101B-9397-08002B2CF9AE}" pid="9" name="MSIP_Label_b24820e8-223f-4ed2-bd95-81c83f641284_Extended_MSFT_Method">
    <vt:lpwstr>Automatic</vt:lpwstr>
  </property>
  <property fmtid="{D5CDD505-2E9C-101B-9397-08002B2CF9AE}" pid="10" name="Sensitivity">
    <vt:lpwstr>Sensitive</vt:lpwstr>
  </property>
</Properties>
</file>